
<file path=[Content_Types].xml><?xml version="1.0" encoding="utf-8"?>
<Types xmlns="http://schemas.openxmlformats.org/package/2006/content-types">
  <Default ContentType="video/mp4" Extension="mp4"/>
  <Default ContentType="application/vnd.openxmlformats-officedocument.spreadsheetml.sheet" Extension="xlsx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drawingml.diagramData+xml" PartName="/ppt/diagrams/data8.xml"/>
  <Override ContentType="application/vnd.openxmlformats-officedocument.drawingml.diagramData+xml" PartName="/ppt/diagrams/data3.xml"/>
  <Override ContentType="application/vnd.openxmlformats-officedocument.drawingml.diagramData+xml" PartName="/ppt/diagrams/data2.xml"/>
  <Override ContentType="application/vnd.openxmlformats-officedocument.drawingml.diagramData+xml" PartName="/ppt/diagrams/data1.xml"/>
  <Override ContentType="application/vnd.openxmlformats-officedocument.drawingml.diagramData+xml" PartName="/ppt/diagrams/data5.xml"/>
  <Override ContentType="application/vnd.openxmlformats-officedocument.drawingml.diagramData+xml" PartName="/ppt/diagrams/data4.xml"/>
  <Override ContentType="application/vnd.openxmlformats-officedocument.drawingml.diagramData+xml" PartName="/ppt/diagrams/data7.xml"/>
  <Override ContentType="application/vnd.openxmlformats-officedocument.drawingml.diagramData+xml" PartName="/ppt/diagrams/data6.xml"/>
  <Override ContentType="application/vnd.openxmlformats-officedocument.presentationml.slideMaster+xml" PartName="/ppt/slideMasters/slideMaster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presentation.main+xml" PartName="/ppt/presentation.xml"/>
  <Override ContentType="application/vnd.ms-office.drawingml.diagramDrawing+xml" PartName="/ppt/diagrams/drawing2.xml"/>
  <Override ContentType="application/vnd.ms-office.drawingml.diagramDrawing+xml" PartName="/ppt/diagrams/drawing7.xml"/>
  <Override ContentType="application/vnd.ms-office.drawingml.diagramDrawing+xml" PartName="/ppt/diagrams/drawing8.xml"/>
  <Override ContentType="application/vnd.ms-office.drawingml.diagramDrawing+xml" PartName="/ppt/diagrams/drawing1.xml"/>
  <Override ContentType="application/vnd.ms-office.drawingml.diagramDrawing+xml" PartName="/ppt/diagrams/drawing6.xml"/>
  <Override ContentType="application/vnd.ms-office.drawingml.diagramDrawing+xml" PartName="/ppt/diagrams/drawing3.xml"/>
  <Override ContentType="application/vnd.ms-office.drawingml.diagramDrawing+xml" PartName="/ppt/diagrams/drawing4.xml"/>
  <Override ContentType="application/vnd.ms-office.drawingml.diagramDrawing+xml" PartName="/ppt/diagrams/drawing5.xml"/>
  <Override ContentType="application/vnd.ms-office.chartcolorstyle+xml" PartName="/ppt/charts/colors1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drawingml.chart+xml" PartName="/ppt/charts/chart1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4.xml"/>
  <Override ContentType="application/vnd.openxmlformats-officedocument.drawingml.diagramLayout+xml" PartName="/ppt/diagrams/layout4.xml"/>
  <Override ContentType="application/vnd.openxmlformats-officedocument.drawingml.diagramLayout+xml" PartName="/ppt/diagrams/layout5.xml"/>
  <Override ContentType="application/vnd.openxmlformats-officedocument.drawingml.diagramLayout+xml" PartName="/ppt/diagrams/layout3.xml"/>
  <Override ContentType="application/vnd.openxmlformats-officedocument.drawingml.diagramLayout+xml" PartName="/ppt/diagrams/layout1.xml"/>
  <Override ContentType="application/vnd.openxmlformats-officedocument.drawingml.diagramLayout+xml" PartName="/ppt/diagrams/layout2.xml"/>
  <Override ContentType="application/vnd.openxmlformats-officedocument.drawingml.diagramLayout+xml" PartName="/ppt/diagrams/layout7.xml"/>
  <Override ContentType="application/vnd.openxmlformats-officedocument.drawingml.diagramLayout+xml" PartName="/ppt/diagrams/layout6.xml"/>
  <Override ContentType="application/vnd.openxmlformats-officedocument.drawingml.diagramLayout+xml" PartName="/ppt/diagrams/layout8.xml"/>
  <Override ContentType="application/vnd.openxmlformats-officedocument.drawingml.diagramStyle+xml" PartName="/ppt/diagrams/quickStyle5.xml"/>
  <Override ContentType="application/vnd.openxmlformats-officedocument.drawingml.diagramStyle+xml" PartName="/ppt/diagrams/quickStyle4.xml"/>
  <Override ContentType="application/vnd.openxmlformats-officedocument.drawingml.diagramStyle+xml" PartName="/ppt/diagrams/quickStyle2.xml"/>
  <Override ContentType="application/vnd.openxmlformats-officedocument.drawingml.diagramStyle+xml" PartName="/ppt/diagrams/quickStyle1.xml"/>
  <Override ContentType="application/vnd.openxmlformats-officedocument.drawingml.diagramStyle+xml" PartName="/ppt/diagrams/quickStyle3.xml"/>
  <Override ContentType="application/vnd.openxmlformats-officedocument.drawingml.diagramStyle+xml" PartName="/ppt/diagrams/quickStyle6.xml"/>
  <Override ContentType="application/vnd.openxmlformats-officedocument.drawingml.diagramStyle+xml" PartName="/ppt/diagrams/quickStyle8.xml"/>
  <Override ContentType="application/vnd.openxmlformats-officedocument.drawingml.diagramStyle+xml" PartName="/ppt/diagrams/quickStyle7.xml"/>
  <Override ContentType="application/vnd.openxmlformats-officedocument.presentationml.notesMaster+xml" PartName="/ppt/notesMasters/notesMaster1.xml"/>
  <Override ContentType="application/vnd.openxmlformats-officedocument.drawingml.chartshapes+xml" PartName="/ppt/drawings/drawing1.xml"/>
  <Override ContentType="application/vnd.ms-office.chartstyle+xml" PartName="/ppt/charts/style1.xml"/>
  <Override ContentType="application/vnd.openxmlformats-officedocument.presentationml.presProps+xml" PartName="/ppt/presProps1.xml"/>
  <Override ContentType="application/vnd.openxmlformats-officedocument.drawingml.diagramColors+xml" PartName="/ppt/diagrams/colors6.xml"/>
  <Override ContentType="application/vnd.openxmlformats-officedocument.drawingml.diagramColors+xml" PartName="/ppt/diagrams/colors5.xml"/>
  <Override ContentType="application/vnd.openxmlformats-officedocument.drawingml.diagramColors+xml" PartName="/ppt/diagrams/colors7.xml"/>
  <Override ContentType="application/vnd.openxmlformats-officedocument.drawingml.diagramColors+xml" PartName="/ppt/diagrams/colors8.xml"/>
  <Override ContentType="application/vnd.openxmlformats-officedocument.drawingml.diagramColors+xml" PartName="/ppt/diagrams/colors3.xml"/>
  <Override ContentType="application/vnd.openxmlformats-officedocument.drawingml.diagramColors+xml" PartName="/ppt/diagrams/colors2.xml"/>
  <Override ContentType="application/vnd.openxmlformats-officedocument.drawingml.diagramColors+xml" PartName="/ppt/diagrams/colors4.xml"/>
  <Override ContentType="application/vnd.openxmlformats-officedocument.drawingml.diagramColors+xml" PartName="/ppt/diagrams/colors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1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slide" Target="slides/slide2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Metricas de desempenho do modelo YOLOv8n  (EPOCA 44)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>
              <a:outerShdw blurRad="50800" dist="50800" dir="5400000" sx="101000" sy="101000" algn="ctr" rotWithShape="0">
                <a:srgbClr val="000000">
                  <a:alpha val="43137"/>
                </a:srgbClr>
              </a:outerShdw>
              <a:softEdge rad="0"/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50800" dist="50800" dir="5400000" sx="101000" sy="101000" algn="ctr" rotWithShape="0">
                  <a:srgbClr val="000000">
                    <a:alpha val="43137"/>
                  </a:srgbClr>
                </a:outerShdw>
                <a:softEdge rad="0"/>
              </a:effectLst>
            </c:spPr>
            <c:extLst>
              <c:ext xmlns:c16="http://schemas.microsoft.com/office/drawing/2014/chart" uri="{C3380CC4-5D6E-409C-BE32-E72D297353CC}">
                <c16:uniqueId val="{00000001-0960-4CF0-8C04-3F78C298A4DD}"/>
              </c:ext>
            </c:extLst>
          </c:dPt>
          <c:dPt>
            <c:idx val="1"/>
            <c:invertIfNegative val="0"/>
            <c:bubble3D val="0"/>
            <c:spPr>
              <a:solidFill>
                <a:schemeClr val="tx2">
                  <a:lumMod val="10000"/>
                  <a:lumOff val="90000"/>
                </a:schemeClr>
              </a:solidFill>
              <a:ln>
                <a:noFill/>
              </a:ln>
              <a:effectLst>
                <a:outerShdw blurRad="50800" dist="50800" dir="5400000" sx="101000" sy="101000" algn="ctr" rotWithShape="0">
                  <a:srgbClr val="000000">
                    <a:alpha val="43137"/>
                  </a:srgbClr>
                </a:outerShdw>
                <a:softEdge rad="0"/>
              </a:effectLst>
            </c:spPr>
            <c:extLst>
              <c:ext xmlns:c16="http://schemas.microsoft.com/office/drawing/2014/chart" uri="{C3380CC4-5D6E-409C-BE32-E72D297353CC}">
                <c16:uniqueId val="{00000003-0960-4CF0-8C04-3F78C298A4DD}"/>
              </c:ext>
            </c:extLst>
          </c:dPt>
          <c:dPt>
            <c:idx val="2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>
                <a:outerShdw blurRad="50800" dist="50800" dir="5400000" sx="101000" sy="101000" algn="ctr" rotWithShape="0">
                  <a:srgbClr val="000000">
                    <a:alpha val="43137"/>
                  </a:srgbClr>
                </a:outerShdw>
                <a:softEdge rad="0"/>
              </a:effectLst>
            </c:spPr>
            <c:extLst>
              <c:ext xmlns:c16="http://schemas.microsoft.com/office/drawing/2014/chart" uri="{C3380CC4-5D6E-409C-BE32-E72D297353CC}">
                <c16:uniqueId val="{00000005-0960-4CF0-8C04-3F78C298A4DD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50800" dir="5400000" sx="101000" sy="101000" algn="ctr" rotWithShape="0">
                  <a:srgbClr val="000000">
                    <a:alpha val="43137"/>
                  </a:srgbClr>
                </a:outerShdw>
                <a:softEdge rad="0"/>
              </a:effectLst>
            </c:spPr>
            <c:extLst>
              <c:ext xmlns:c16="http://schemas.microsoft.com/office/drawing/2014/chart" uri="{C3380CC4-5D6E-409C-BE32-E72D297353CC}">
                <c16:uniqueId val="{00000007-0960-4CF0-8C04-3F78C298A4DD}"/>
              </c:ext>
            </c:extLst>
          </c:dPt>
          <c:cat>
            <c:strRef>
              <c:f>Planilha1!$A$2:$A$6</c:f>
              <c:strCache>
                <c:ptCount val="5"/>
                <c:pt idx="0">
                  <c:v>mAP50-95</c:v>
                </c:pt>
                <c:pt idx="1">
                  <c:v>mAP50</c:v>
                </c:pt>
                <c:pt idx="2">
                  <c:v>F1-Score</c:v>
                </c:pt>
                <c:pt idx="3">
                  <c:v>Recall</c:v>
                </c:pt>
                <c:pt idx="4">
                  <c:v>Precision</c:v>
                </c:pt>
              </c:strCache>
            </c:strRef>
          </c:cat>
          <c:val>
            <c:numRef>
              <c:f>Planilha1!$B$2:$B$6</c:f>
              <c:numCache>
                <c:formatCode>0.00%</c:formatCode>
                <c:ptCount val="5"/>
                <c:pt idx="0">
                  <c:v>0.52580000000000005</c:v>
                </c:pt>
                <c:pt idx="1">
                  <c:v>0.82640000000000002</c:v>
                </c:pt>
                <c:pt idx="2">
                  <c:v>0.82609999999999995</c:v>
                </c:pt>
                <c:pt idx="3">
                  <c:v>0.75329999999999997</c:v>
                </c:pt>
                <c:pt idx="4">
                  <c:v>0.80820000000000003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960-4CF0-8C04-3F78C298A4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6737344"/>
        <c:axId val="646737704"/>
      </c:barChart>
      <c:catAx>
        <c:axId val="6467373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46737704"/>
        <c:crosses val="autoZero"/>
        <c:auto val="1"/>
        <c:lblAlgn val="ctr"/>
        <c:lblOffset val="100"/>
        <c:noMultiLvlLbl val="0"/>
      </c:catAx>
      <c:valAx>
        <c:axId val="64673770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46737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>
        <a:alpha val="96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75F4A5-BDEF-496F-A083-3CF05F09C690}" type="doc">
      <dgm:prSet loTypeId="urn:microsoft.com/office/officeart/2005/8/layout/hList1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pt-BR"/>
        </a:p>
      </dgm:t>
    </dgm:pt>
    <dgm:pt modelId="{AF2DDE3B-C22D-453A-88C5-8D2F7DA640A1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Primeira</a:t>
          </a:r>
        </a:p>
      </dgm:t>
    </dgm:pt>
    <dgm:pt modelId="{A20CE786-09E9-4F7C-8B5A-405E4E913CFB}" type="parTrans" cxnId="{C9861DBA-F5C3-466E-8710-9F52A9EBA081}">
      <dgm:prSet/>
      <dgm:spPr/>
      <dgm:t>
        <a:bodyPr/>
        <a:lstStyle/>
        <a:p>
          <a:endParaRPr lang="pt-BR"/>
        </a:p>
      </dgm:t>
    </dgm:pt>
    <dgm:pt modelId="{06F708F9-F579-4DC6-A730-B2E995738433}" type="sibTrans" cxnId="{C9861DBA-F5C3-466E-8710-9F52A9EBA081}">
      <dgm:prSet/>
      <dgm:spPr/>
      <dgm:t>
        <a:bodyPr/>
        <a:lstStyle/>
        <a:p>
          <a:endParaRPr lang="pt-BR"/>
        </a:p>
      </dgm:t>
    </dgm:pt>
    <dgm:pt modelId="{5EC17698-34E5-421B-BB32-770EA412CFFF}">
      <dgm:prSet phldrT="[Texto]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Modelo YOLOv8n.</a:t>
          </a:r>
          <a:endParaRPr lang="pt-BR" dirty="0"/>
        </a:p>
      </dgm:t>
    </dgm:pt>
    <dgm:pt modelId="{BF622A2B-AF34-4E9F-AEE3-49A47379B601}" type="parTrans" cxnId="{180E7642-C121-421C-B1CF-CD8EEBFA1FCD}">
      <dgm:prSet/>
      <dgm:spPr/>
      <dgm:t>
        <a:bodyPr/>
        <a:lstStyle/>
        <a:p>
          <a:endParaRPr lang="pt-BR"/>
        </a:p>
      </dgm:t>
    </dgm:pt>
    <dgm:pt modelId="{D53297A2-33D0-4FF7-A695-F0C938229F4F}" type="sibTrans" cxnId="{180E7642-C121-421C-B1CF-CD8EEBFA1FCD}">
      <dgm:prSet/>
      <dgm:spPr/>
      <dgm:t>
        <a:bodyPr/>
        <a:lstStyle/>
        <a:p>
          <a:endParaRPr lang="pt-BR"/>
        </a:p>
      </dgm:t>
    </dgm:pt>
    <dgm:pt modelId="{AABBFD5D-B13D-4FAE-BE37-B6411D35E954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Segunda</a:t>
          </a:r>
        </a:p>
      </dgm:t>
    </dgm:pt>
    <dgm:pt modelId="{9AC2324D-E52D-4BE7-91DB-C957C875D94E}" type="parTrans" cxnId="{97469C58-12F4-4FEE-B54C-3068FE53FEAC}">
      <dgm:prSet/>
      <dgm:spPr/>
      <dgm:t>
        <a:bodyPr/>
        <a:lstStyle/>
        <a:p>
          <a:endParaRPr lang="pt-BR"/>
        </a:p>
      </dgm:t>
    </dgm:pt>
    <dgm:pt modelId="{04DAB795-C5D3-47D6-AE99-BFFB6444A8ED}" type="sibTrans" cxnId="{97469C58-12F4-4FEE-B54C-3068FE53FEAC}">
      <dgm:prSet/>
      <dgm:spPr/>
      <dgm:t>
        <a:bodyPr/>
        <a:lstStyle/>
        <a:p>
          <a:endParaRPr lang="pt-BR"/>
        </a:p>
      </dgm:t>
    </dgm:pt>
    <dgm:pt modelId="{9E618552-1DCF-49F4-846B-2D5CE1654D9F}">
      <dgm:prSet phldrT="[Texto]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API REST (</a:t>
          </a:r>
          <a:r>
            <a:rPr lang="pt-BR" dirty="0" err="1">
              <a:solidFill>
                <a:schemeClr val="tx1"/>
              </a:solidFill>
            </a:rPr>
            <a:t>FastAPI</a:t>
          </a:r>
          <a:r>
            <a:rPr lang="pt-BR" dirty="0">
              <a:solidFill>
                <a:schemeClr val="tx1"/>
              </a:solidFill>
            </a:rPr>
            <a:t>).</a:t>
          </a:r>
          <a:endParaRPr lang="pt-BR" dirty="0"/>
        </a:p>
      </dgm:t>
    </dgm:pt>
    <dgm:pt modelId="{C5C92B02-E268-4D5F-918A-43115287BE95}" type="parTrans" cxnId="{927F433A-4DC9-4B1F-BAC8-35FAFCE6E423}">
      <dgm:prSet/>
      <dgm:spPr/>
      <dgm:t>
        <a:bodyPr/>
        <a:lstStyle/>
        <a:p>
          <a:endParaRPr lang="pt-BR"/>
        </a:p>
      </dgm:t>
    </dgm:pt>
    <dgm:pt modelId="{066FA245-712B-4AF9-BAE5-985E4D3D2AB9}" type="sibTrans" cxnId="{927F433A-4DC9-4B1F-BAC8-35FAFCE6E423}">
      <dgm:prSet/>
      <dgm:spPr/>
      <dgm:t>
        <a:bodyPr/>
        <a:lstStyle/>
        <a:p>
          <a:endParaRPr lang="pt-BR"/>
        </a:p>
      </dgm:t>
    </dgm:pt>
    <dgm:pt modelId="{39581066-0A48-474D-B653-8BA33350E365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Terceira</a:t>
          </a:r>
        </a:p>
      </dgm:t>
    </dgm:pt>
    <dgm:pt modelId="{898280FE-3BFD-4BB1-B8D0-64074A560982}" type="parTrans" cxnId="{F6196B11-459F-495E-877B-D9FBD4D1E83B}">
      <dgm:prSet/>
      <dgm:spPr/>
      <dgm:t>
        <a:bodyPr/>
        <a:lstStyle/>
        <a:p>
          <a:endParaRPr lang="pt-BR"/>
        </a:p>
      </dgm:t>
    </dgm:pt>
    <dgm:pt modelId="{7DF4C6FD-8DB5-4B4C-A536-A05BCCB4E5DC}" type="sibTrans" cxnId="{F6196B11-459F-495E-877B-D9FBD4D1E83B}">
      <dgm:prSet/>
      <dgm:spPr/>
      <dgm:t>
        <a:bodyPr/>
        <a:lstStyle/>
        <a:p>
          <a:endParaRPr lang="pt-BR"/>
        </a:p>
      </dgm:t>
    </dgm:pt>
    <dgm:pt modelId="{831307A0-60F7-4ABB-975D-931F8D531FDC}">
      <dgm:prSet phldrT="[Tex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pt-BR">
              <a:solidFill>
                <a:schemeClr val="tx1"/>
              </a:solidFill>
            </a:rPr>
            <a:t>Interface Flutter.</a:t>
          </a:r>
          <a:endParaRPr lang="pt-BR" dirty="0"/>
        </a:p>
      </dgm:t>
    </dgm:pt>
    <dgm:pt modelId="{C8A6E33B-26E1-45FD-9E5B-887373FD2CBF}" type="parTrans" cxnId="{38A98150-8BEE-4C7E-875F-067D64CC0181}">
      <dgm:prSet/>
      <dgm:spPr/>
      <dgm:t>
        <a:bodyPr/>
        <a:lstStyle/>
        <a:p>
          <a:endParaRPr lang="pt-BR"/>
        </a:p>
      </dgm:t>
    </dgm:pt>
    <dgm:pt modelId="{9637D590-E9CA-4F6E-A611-3CD96C734B71}" type="sibTrans" cxnId="{38A98150-8BEE-4C7E-875F-067D64CC0181}">
      <dgm:prSet/>
      <dgm:spPr/>
      <dgm:t>
        <a:bodyPr/>
        <a:lstStyle/>
        <a:p>
          <a:endParaRPr lang="pt-BR"/>
        </a:p>
      </dgm:t>
    </dgm:pt>
    <dgm:pt modelId="{EAE7E95F-23BB-45E7-9B6D-8410974E15A7}">
      <dgm:prSet/>
      <dgm:spPr/>
      <dgm:t>
        <a:bodyPr/>
        <a:lstStyle/>
        <a:p>
          <a:r>
            <a:rPr lang="pt-BR">
              <a:solidFill>
                <a:schemeClr val="tx1"/>
              </a:solidFill>
            </a:rPr>
            <a:t>Processamento em tempo real.</a:t>
          </a:r>
          <a:endParaRPr lang="pt-BR" dirty="0">
            <a:solidFill>
              <a:schemeClr val="tx1"/>
            </a:solidFill>
          </a:endParaRPr>
        </a:p>
      </dgm:t>
    </dgm:pt>
    <dgm:pt modelId="{84028A91-B84E-423F-BF7A-E97B5E7A1D91}" type="parTrans" cxnId="{534CA888-C724-4AE5-B7FA-AFCE75A91312}">
      <dgm:prSet/>
      <dgm:spPr/>
      <dgm:t>
        <a:bodyPr/>
        <a:lstStyle/>
        <a:p>
          <a:endParaRPr lang="pt-BR"/>
        </a:p>
      </dgm:t>
    </dgm:pt>
    <dgm:pt modelId="{F53678FA-F006-477C-852D-D351E40C369B}" type="sibTrans" cxnId="{534CA888-C724-4AE5-B7FA-AFCE75A91312}">
      <dgm:prSet/>
      <dgm:spPr/>
      <dgm:t>
        <a:bodyPr/>
        <a:lstStyle/>
        <a:p>
          <a:endParaRPr lang="pt-BR"/>
        </a:p>
      </dgm:t>
    </dgm:pt>
    <dgm:pt modelId="{91E376C3-A167-452C-B51C-87B2C32A0A30}">
      <dgm:prSet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Precisão de 80,8%.</a:t>
          </a:r>
        </a:p>
      </dgm:t>
    </dgm:pt>
    <dgm:pt modelId="{D62669AF-9082-4DC1-B48C-98AF7F4DCDD6}" type="parTrans" cxnId="{74D9A9FF-4C0F-44FF-8E57-ADA7B49420EC}">
      <dgm:prSet/>
      <dgm:spPr/>
      <dgm:t>
        <a:bodyPr/>
        <a:lstStyle/>
        <a:p>
          <a:endParaRPr lang="pt-BR"/>
        </a:p>
      </dgm:t>
    </dgm:pt>
    <dgm:pt modelId="{A897E8B6-D012-4AB7-BE74-C1A1BE4786EC}" type="sibTrans" cxnId="{74D9A9FF-4C0F-44FF-8E57-ADA7B49420EC}">
      <dgm:prSet/>
      <dgm:spPr/>
      <dgm:t>
        <a:bodyPr/>
        <a:lstStyle/>
        <a:p>
          <a:endParaRPr lang="pt-BR"/>
        </a:p>
      </dgm:t>
    </dgm:pt>
    <dgm:pt modelId="{BCB6B786-7103-436F-A93F-E72C0F701A8A}">
      <dgm:prSet/>
      <dgm:spPr/>
      <dgm:t>
        <a:bodyPr/>
        <a:lstStyle/>
        <a:p>
          <a:r>
            <a:rPr lang="pt-BR">
              <a:solidFill>
                <a:schemeClr val="tx1"/>
              </a:solidFill>
            </a:rPr>
            <a:t>Banco geoespacial (PostgreSQL + PostGIS).</a:t>
          </a:r>
          <a:endParaRPr lang="pt-BR" dirty="0">
            <a:solidFill>
              <a:schemeClr val="tx1"/>
            </a:solidFill>
          </a:endParaRPr>
        </a:p>
      </dgm:t>
    </dgm:pt>
    <dgm:pt modelId="{8BE2934A-8050-43D7-818D-E8782CAB0A52}" type="parTrans" cxnId="{774C3A57-000A-4B0E-807C-0BC5F32333F0}">
      <dgm:prSet/>
      <dgm:spPr/>
      <dgm:t>
        <a:bodyPr/>
        <a:lstStyle/>
        <a:p>
          <a:endParaRPr lang="pt-BR"/>
        </a:p>
      </dgm:t>
    </dgm:pt>
    <dgm:pt modelId="{3F91E65D-9363-4E9D-BE81-A7BE93E17659}" type="sibTrans" cxnId="{774C3A57-000A-4B0E-807C-0BC5F32333F0}">
      <dgm:prSet/>
      <dgm:spPr/>
      <dgm:t>
        <a:bodyPr/>
        <a:lstStyle/>
        <a:p>
          <a:endParaRPr lang="pt-BR"/>
        </a:p>
      </dgm:t>
    </dgm:pt>
    <dgm:pt modelId="{FAA5CAED-BAAE-42B1-84F9-5B2546335F6B}">
      <dgm:prSet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Detecção de duplicatas (raio de 5 M).</a:t>
          </a:r>
        </a:p>
      </dgm:t>
    </dgm:pt>
    <dgm:pt modelId="{856B00FD-6C22-4AB0-87CD-3EC3E84EF37B}" type="parTrans" cxnId="{08E82A2D-3A0E-4E10-8BBA-E037B9B0A4F8}">
      <dgm:prSet/>
      <dgm:spPr/>
      <dgm:t>
        <a:bodyPr/>
        <a:lstStyle/>
        <a:p>
          <a:endParaRPr lang="pt-BR"/>
        </a:p>
      </dgm:t>
    </dgm:pt>
    <dgm:pt modelId="{779FAD68-17F4-4F64-B14E-A8770B0306C0}" type="sibTrans" cxnId="{08E82A2D-3A0E-4E10-8BBA-E037B9B0A4F8}">
      <dgm:prSet/>
      <dgm:spPr/>
      <dgm:t>
        <a:bodyPr/>
        <a:lstStyle/>
        <a:p>
          <a:endParaRPr lang="pt-BR"/>
        </a:p>
      </dgm:t>
    </dgm:pt>
    <dgm:pt modelId="{37D13EC6-8B73-4C46-B0BD-FB5BC82FBE9A}">
      <dgm:prSet/>
      <dgm:spPr/>
      <dgm:t>
        <a:bodyPr/>
        <a:lstStyle/>
        <a:p>
          <a:r>
            <a:rPr lang="pt-BR">
              <a:solidFill>
                <a:schemeClr val="tx1"/>
              </a:solidFill>
            </a:rPr>
            <a:t>Mapa interativo.</a:t>
          </a:r>
          <a:endParaRPr lang="pt-BR" dirty="0">
            <a:solidFill>
              <a:schemeClr val="tx1"/>
            </a:solidFill>
          </a:endParaRPr>
        </a:p>
      </dgm:t>
    </dgm:pt>
    <dgm:pt modelId="{9636EF6D-3E55-46DE-8ED2-234B03F6DEF7}" type="parTrans" cxnId="{FF654CC9-7C66-4B8F-A0CC-8AF9E9072B70}">
      <dgm:prSet/>
      <dgm:spPr/>
      <dgm:t>
        <a:bodyPr/>
        <a:lstStyle/>
        <a:p>
          <a:endParaRPr lang="pt-BR"/>
        </a:p>
      </dgm:t>
    </dgm:pt>
    <dgm:pt modelId="{2004350B-A2F0-4350-AEDF-529E3FCBEA71}" type="sibTrans" cxnId="{FF654CC9-7C66-4B8F-A0CC-8AF9E9072B70}">
      <dgm:prSet/>
      <dgm:spPr/>
      <dgm:t>
        <a:bodyPr/>
        <a:lstStyle/>
        <a:p>
          <a:endParaRPr lang="pt-BR"/>
        </a:p>
      </dgm:t>
    </dgm:pt>
    <dgm:pt modelId="{93B89F0C-2294-4CDD-9601-A220CA5AA925}">
      <dgm:prSet/>
      <dgm:spPr/>
      <dgm:t>
        <a:bodyPr/>
        <a:lstStyle/>
        <a:p>
          <a:r>
            <a:rPr lang="pt-BR">
              <a:solidFill>
                <a:schemeClr val="tx1"/>
              </a:solidFill>
            </a:rPr>
            <a:t>Captura e visualização.</a:t>
          </a:r>
          <a:endParaRPr lang="pt-BR" dirty="0">
            <a:solidFill>
              <a:schemeClr val="tx1"/>
            </a:solidFill>
          </a:endParaRPr>
        </a:p>
      </dgm:t>
    </dgm:pt>
    <dgm:pt modelId="{6671C89B-1840-4109-9CCB-528FA26571D7}" type="parTrans" cxnId="{51D205D5-58A8-4F85-B156-3973E27840A0}">
      <dgm:prSet/>
      <dgm:spPr/>
      <dgm:t>
        <a:bodyPr/>
        <a:lstStyle/>
        <a:p>
          <a:endParaRPr lang="pt-BR"/>
        </a:p>
      </dgm:t>
    </dgm:pt>
    <dgm:pt modelId="{9C7599F3-93CC-4091-AD8C-4661A310D9C8}" type="sibTrans" cxnId="{51D205D5-58A8-4F85-B156-3973E27840A0}">
      <dgm:prSet/>
      <dgm:spPr/>
      <dgm:t>
        <a:bodyPr/>
        <a:lstStyle/>
        <a:p>
          <a:endParaRPr lang="pt-BR"/>
        </a:p>
      </dgm:t>
    </dgm:pt>
    <dgm:pt modelId="{ADDB25DA-4CE1-489C-9D75-CA43518DE29B}" type="pres">
      <dgm:prSet presAssocID="{6375F4A5-BDEF-496F-A083-3CF05F09C690}" presName="Name0" presStyleCnt="0">
        <dgm:presLayoutVars>
          <dgm:dir/>
          <dgm:animLvl val="lvl"/>
          <dgm:resizeHandles val="exact"/>
        </dgm:presLayoutVars>
      </dgm:prSet>
      <dgm:spPr/>
    </dgm:pt>
    <dgm:pt modelId="{C2E48721-D8BE-4840-9E8A-CE7281077E2D}" type="pres">
      <dgm:prSet presAssocID="{AF2DDE3B-C22D-453A-88C5-8D2F7DA640A1}" presName="composite" presStyleCnt="0"/>
      <dgm:spPr/>
    </dgm:pt>
    <dgm:pt modelId="{9BBBF864-2C30-4972-B786-81426E36329E}" type="pres">
      <dgm:prSet presAssocID="{AF2DDE3B-C22D-453A-88C5-8D2F7DA640A1}" presName="parTx" presStyleLbl="alignNode1" presStyleIdx="0" presStyleCnt="3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506EBC93-435A-43F7-8EAA-EEBFBBFC9A97}" type="pres">
      <dgm:prSet presAssocID="{AF2DDE3B-C22D-453A-88C5-8D2F7DA640A1}" presName="desTx" presStyleLbl="alignAccFollowNode1" presStyleIdx="0" presStyleCnt="3">
        <dgm:presLayoutVars>
          <dgm:bulletEnabled val="1"/>
        </dgm:presLayoutVars>
      </dgm:prSet>
      <dgm:spPr>
        <a:prstGeom prst="roundRect">
          <a:avLst/>
        </a:prstGeom>
      </dgm:spPr>
    </dgm:pt>
    <dgm:pt modelId="{848E65EB-B80A-4CF7-B4C7-50F2E17D79CA}" type="pres">
      <dgm:prSet presAssocID="{06F708F9-F579-4DC6-A730-B2E995738433}" presName="space" presStyleCnt="0"/>
      <dgm:spPr/>
    </dgm:pt>
    <dgm:pt modelId="{8F5A9165-9714-42C2-9BB6-C7D198763D5C}" type="pres">
      <dgm:prSet presAssocID="{AABBFD5D-B13D-4FAE-BE37-B6411D35E954}" presName="composite" presStyleCnt="0"/>
      <dgm:spPr/>
    </dgm:pt>
    <dgm:pt modelId="{3133152C-80DC-4CC3-B6E4-D4AD02B1072F}" type="pres">
      <dgm:prSet presAssocID="{AABBFD5D-B13D-4FAE-BE37-B6411D35E954}" presName="parTx" presStyleLbl="alignNode1" presStyleIdx="1" presStyleCnt="3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8BA619A3-8DDE-4996-B877-1A8915958F6B}" type="pres">
      <dgm:prSet presAssocID="{AABBFD5D-B13D-4FAE-BE37-B6411D35E954}" presName="desTx" presStyleLbl="alignAccFollowNode1" presStyleIdx="1" presStyleCnt="3">
        <dgm:presLayoutVars>
          <dgm:bulletEnabled val="1"/>
        </dgm:presLayoutVars>
      </dgm:prSet>
      <dgm:spPr>
        <a:prstGeom prst="roundRect">
          <a:avLst/>
        </a:prstGeom>
      </dgm:spPr>
    </dgm:pt>
    <dgm:pt modelId="{47BDFFC4-E77D-4B73-9EB4-E1E8ED62B74A}" type="pres">
      <dgm:prSet presAssocID="{04DAB795-C5D3-47D6-AE99-BFFB6444A8ED}" presName="space" presStyleCnt="0"/>
      <dgm:spPr/>
    </dgm:pt>
    <dgm:pt modelId="{C33ACBB3-A53A-4929-9DCC-EDC8397497C2}" type="pres">
      <dgm:prSet presAssocID="{39581066-0A48-474D-B653-8BA33350E365}" presName="composite" presStyleCnt="0"/>
      <dgm:spPr/>
    </dgm:pt>
    <dgm:pt modelId="{3ECEBB0A-5B60-490B-8423-3CD5851A5317}" type="pres">
      <dgm:prSet presAssocID="{39581066-0A48-474D-B653-8BA33350E365}" presName="parTx" presStyleLbl="alignNode1" presStyleIdx="2" presStyleCnt="3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449592BB-6D78-4361-87D7-461BF9E110AD}" type="pres">
      <dgm:prSet presAssocID="{39581066-0A48-474D-B653-8BA33350E365}" presName="desTx" presStyleLbl="alignAccFollowNode1" presStyleIdx="2" presStyleCnt="3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F6196B11-459F-495E-877B-D9FBD4D1E83B}" srcId="{6375F4A5-BDEF-496F-A083-3CF05F09C690}" destId="{39581066-0A48-474D-B653-8BA33350E365}" srcOrd="2" destOrd="0" parTransId="{898280FE-3BFD-4BB1-B8D0-64074A560982}" sibTransId="{7DF4C6FD-8DB5-4B4C-A536-A05BCCB4E5DC}"/>
    <dgm:cxn modelId="{2DEA671B-4183-4BE7-BB58-E84C8D4635D2}" type="presOf" srcId="{EAE7E95F-23BB-45E7-9B6D-8410974E15A7}" destId="{506EBC93-435A-43F7-8EAA-EEBFBBFC9A97}" srcOrd="0" destOrd="1" presId="urn:microsoft.com/office/officeart/2005/8/layout/hList1"/>
    <dgm:cxn modelId="{04CADA1F-0D6B-4687-924C-2EC54BD627B4}" type="presOf" srcId="{9E618552-1DCF-49F4-846B-2D5CE1654D9F}" destId="{8BA619A3-8DDE-4996-B877-1A8915958F6B}" srcOrd="0" destOrd="0" presId="urn:microsoft.com/office/officeart/2005/8/layout/hList1"/>
    <dgm:cxn modelId="{08E82A2D-3A0E-4E10-8BBA-E037B9B0A4F8}" srcId="{AABBFD5D-B13D-4FAE-BE37-B6411D35E954}" destId="{FAA5CAED-BAAE-42B1-84F9-5B2546335F6B}" srcOrd="2" destOrd="0" parTransId="{856B00FD-6C22-4AB0-87CD-3EC3E84EF37B}" sibTransId="{779FAD68-17F4-4F64-B14E-A8770B0306C0}"/>
    <dgm:cxn modelId="{8E50BA37-CDA6-4F6A-91CE-83096D4E3B8F}" type="presOf" srcId="{831307A0-60F7-4ABB-975D-931F8D531FDC}" destId="{449592BB-6D78-4361-87D7-461BF9E110AD}" srcOrd="0" destOrd="0" presId="urn:microsoft.com/office/officeart/2005/8/layout/hList1"/>
    <dgm:cxn modelId="{927F433A-4DC9-4B1F-BAC8-35FAFCE6E423}" srcId="{AABBFD5D-B13D-4FAE-BE37-B6411D35E954}" destId="{9E618552-1DCF-49F4-846B-2D5CE1654D9F}" srcOrd="0" destOrd="0" parTransId="{C5C92B02-E268-4D5F-918A-43115287BE95}" sibTransId="{066FA245-712B-4AF9-BAE5-985E4D3D2AB9}"/>
    <dgm:cxn modelId="{180E7642-C121-421C-B1CF-CD8EEBFA1FCD}" srcId="{AF2DDE3B-C22D-453A-88C5-8D2F7DA640A1}" destId="{5EC17698-34E5-421B-BB32-770EA412CFFF}" srcOrd="0" destOrd="0" parTransId="{BF622A2B-AF34-4E9F-AEE3-49A47379B601}" sibTransId="{D53297A2-33D0-4FF7-A695-F0C938229F4F}"/>
    <dgm:cxn modelId="{83834D66-7C7A-4908-AB44-FA806D376C3D}" type="presOf" srcId="{AABBFD5D-B13D-4FAE-BE37-B6411D35E954}" destId="{3133152C-80DC-4CC3-B6E4-D4AD02B1072F}" srcOrd="0" destOrd="0" presId="urn:microsoft.com/office/officeart/2005/8/layout/hList1"/>
    <dgm:cxn modelId="{38A98150-8BEE-4C7E-875F-067D64CC0181}" srcId="{39581066-0A48-474D-B653-8BA33350E365}" destId="{831307A0-60F7-4ABB-975D-931F8D531FDC}" srcOrd="0" destOrd="0" parTransId="{C8A6E33B-26E1-45FD-9E5B-887373FD2CBF}" sibTransId="{9637D590-E9CA-4F6E-A611-3CD96C734B71}"/>
    <dgm:cxn modelId="{E0D28670-4579-49C7-991C-E276A9BFA7C5}" type="presOf" srcId="{37D13EC6-8B73-4C46-B0BD-FB5BC82FBE9A}" destId="{449592BB-6D78-4361-87D7-461BF9E110AD}" srcOrd="0" destOrd="1" presId="urn:microsoft.com/office/officeart/2005/8/layout/hList1"/>
    <dgm:cxn modelId="{4DEB6955-17FF-4B99-9822-C2105E7DA6F3}" type="presOf" srcId="{AF2DDE3B-C22D-453A-88C5-8D2F7DA640A1}" destId="{9BBBF864-2C30-4972-B786-81426E36329E}" srcOrd="0" destOrd="0" presId="urn:microsoft.com/office/officeart/2005/8/layout/hList1"/>
    <dgm:cxn modelId="{34024B75-9C89-40CA-9C47-2152F536F8AD}" type="presOf" srcId="{93B89F0C-2294-4CDD-9601-A220CA5AA925}" destId="{449592BB-6D78-4361-87D7-461BF9E110AD}" srcOrd="0" destOrd="2" presId="urn:microsoft.com/office/officeart/2005/8/layout/hList1"/>
    <dgm:cxn modelId="{774C3A57-000A-4B0E-807C-0BC5F32333F0}" srcId="{AABBFD5D-B13D-4FAE-BE37-B6411D35E954}" destId="{BCB6B786-7103-436F-A93F-E72C0F701A8A}" srcOrd="1" destOrd="0" parTransId="{8BE2934A-8050-43D7-818D-E8782CAB0A52}" sibTransId="{3F91E65D-9363-4E9D-BE81-A7BE93E17659}"/>
    <dgm:cxn modelId="{97469C58-12F4-4FEE-B54C-3068FE53FEAC}" srcId="{6375F4A5-BDEF-496F-A083-3CF05F09C690}" destId="{AABBFD5D-B13D-4FAE-BE37-B6411D35E954}" srcOrd="1" destOrd="0" parTransId="{9AC2324D-E52D-4BE7-91DB-C957C875D94E}" sibTransId="{04DAB795-C5D3-47D6-AE99-BFFB6444A8ED}"/>
    <dgm:cxn modelId="{686D9584-506C-4025-990C-A60C4855A9EC}" type="presOf" srcId="{91E376C3-A167-452C-B51C-87B2C32A0A30}" destId="{506EBC93-435A-43F7-8EAA-EEBFBBFC9A97}" srcOrd="0" destOrd="2" presId="urn:microsoft.com/office/officeart/2005/8/layout/hList1"/>
    <dgm:cxn modelId="{534CA888-C724-4AE5-B7FA-AFCE75A91312}" srcId="{AF2DDE3B-C22D-453A-88C5-8D2F7DA640A1}" destId="{EAE7E95F-23BB-45E7-9B6D-8410974E15A7}" srcOrd="1" destOrd="0" parTransId="{84028A91-B84E-423F-BF7A-E97B5E7A1D91}" sibTransId="{F53678FA-F006-477C-852D-D351E40C369B}"/>
    <dgm:cxn modelId="{6A65C090-5F70-4318-B856-9854AAA64346}" type="presOf" srcId="{39581066-0A48-474D-B653-8BA33350E365}" destId="{3ECEBB0A-5B60-490B-8423-3CD5851A5317}" srcOrd="0" destOrd="0" presId="urn:microsoft.com/office/officeart/2005/8/layout/hList1"/>
    <dgm:cxn modelId="{BEF5C1B9-43FF-4EA1-A992-9F83B4E56423}" type="presOf" srcId="{FAA5CAED-BAAE-42B1-84F9-5B2546335F6B}" destId="{8BA619A3-8DDE-4996-B877-1A8915958F6B}" srcOrd="0" destOrd="2" presId="urn:microsoft.com/office/officeart/2005/8/layout/hList1"/>
    <dgm:cxn modelId="{C9861DBA-F5C3-466E-8710-9F52A9EBA081}" srcId="{6375F4A5-BDEF-496F-A083-3CF05F09C690}" destId="{AF2DDE3B-C22D-453A-88C5-8D2F7DA640A1}" srcOrd="0" destOrd="0" parTransId="{A20CE786-09E9-4F7C-8B5A-405E4E913CFB}" sibTransId="{06F708F9-F579-4DC6-A730-B2E995738433}"/>
    <dgm:cxn modelId="{FF654CC9-7C66-4B8F-A0CC-8AF9E9072B70}" srcId="{39581066-0A48-474D-B653-8BA33350E365}" destId="{37D13EC6-8B73-4C46-B0BD-FB5BC82FBE9A}" srcOrd="1" destOrd="0" parTransId="{9636EF6D-3E55-46DE-8ED2-234B03F6DEF7}" sibTransId="{2004350B-A2F0-4350-AEDF-529E3FCBEA71}"/>
    <dgm:cxn modelId="{BE0ECACE-0DA6-48D0-8B39-38E9E7D4D851}" type="presOf" srcId="{6375F4A5-BDEF-496F-A083-3CF05F09C690}" destId="{ADDB25DA-4CE1-489C-9D75-CA43518DE29B}" srcOrd="0" destOrd="0" presId="urn:microsoft.com/office/officeart/2005/8/layout/hList1"/>
    <dgm:cxn modelId="{51D205D5-58A8-4F85-B156-3973E27840A0}" srcId="{39581066-0A48-474D-B653-8BA33350E365}" destId="{93B89F0C-2294-4CDD-9601-A220CA5AA925}" srcOrd="2" destOrd="0" parTransId="{6671C89B-1840-4109-9CCB-528FA26571D7}" sibTransId="{9C7599F3-93CC-4091-AD8C-4661A310D9C8}"/>
    <dgm:cxn modelId="{253052F3-2A2D-4840-A69B-2A7EC37573C3}" type="presOf" srcId="{5EC17698-34E5-421B-BB32-770EA412CFFF}" destId="{506EBC93-435A-43F7-8EAA-EEBFBBFC9A97}" srcOrd="0" destOrd="0" presId="urn:microsoft.com/office/officeart/2005/8/layout/hList1"/>
    <dgm:cxn modelId="{A8D465F6-1CE1-4151-9557-67253E133ADA}" type="presOf" srcId="{BCB6B786-7103-436F-A93F-E72C0F701A8A}" destId="{8BA619A3-8DDE-4996-B877-1A8915958F6B}" srcOrd="0" destOrd="1" presId="urn:microsoft.com/office/officeart/2005/8/layout/hList1"/>
    <dgm:cxn modelId="{74D9A9FF-4C0F-44FF-8E57-ADA7B49420EC}" srcId="{AF2DDE3B-C22D-453A-88C5-8D2F7DA640A1}" destId="{91E376C3-A167-452C-B51C-87B2C32A0A30}" srcOrd="2" destOrd="0" parTransId="{D62669AF-9082-4DC1-B48C-98AF7F4DCDD6}" sibTransId="{A897E8B6-D012-4AB7-BE74-C1A1BE4786EC}"/>
    <dgm:cxn modelId="{DC18B55B-7B81-4D48-9343-4CB2A7FA8192}" type="presParOf" srcId="{ADDB25DA-4CE1-489C-9D75-CA43518DE29B}" destId="{C2E48721-D8BE-4840-9E8A-CE7281077E2D}" srcOrd="0" destOrd="0" presId="urn:microsoft.com/office/officeart/2005/8/layout/hList1"/>
    <dgm:cxn modelId="{A5C09473-9648-4B33-A9C0-5AF04AA017D8}" type="presParOf" srcId="{C2E48721-D8BE-4840-9E8A-CE7281077E2D}" destId="{9BBBF864-2C30-4972-B786-81426E36329E}" srcOrd="0" destOrd="0" presId="urn:microsoft.com/office/officeart/2005/8/layout/hList1"/>
    <dgm:cxn modelId="{08F35858-ACAB-4B3A-AF0B-11DB6A204F70}" type="presParOf" srcId="{C2E48721-D8BE-4840-9E8A-CE7281077E2D}" destId="{506EBC93-435A-43F7-8EAA-EEBFBBFC9A97}" srcOrd="1" destOrd="0" presId="urn:microsoft.com/office/officeart/2005/8/layout/hList1"/>
    <dgm:cxn modelId="{49D7A74A-6417-464E-A3D0-7F6DE3F594D2}" type="presParOf" srcId="{ADDB25DA-4CE1-489C-9D75-CA43518DE29B}" destId="{848E65EB-B80A-4CF7-B4C7-50F2E17D79CA}" srcOrd="1" destOrd="0" presId="urn:microsoft.com/office/officeart/2005/8/layout/hList1"/>
    <dgm:cxn modelId="{2C20E96A-1AFF-4F2E-8ABB-BB736EACE119}" type="presParOf" srcId="{ADDB25DA-4CE1-489C-9D75-CA43518DE29B}" destId="{8F5A9165-9714-42C2-9BB6-C7D198763D5C}" srcOrd="2" destOrd="0" presId="urn:microsoft.com/office/officeart/2005/8/layout/hList1"/>
    <dgm:cxn modelId="{F2EC866F-EC6A-4076-B127-99BB09E7A131}" type="presParOf" srcId="{8F5A9165-9714-42C2-9BB6-C7D198763D5C}" destId="{3133152C-80DC-4CC3-B6E4-D4AD02B1072F}" srcOrd="0" destOrd="0" presId="urn:microsoft.com/office/officeart/2005/8/layout/hList1"/>
    <dgm:cxn modelId="{E5B215D5-22E0-43B6-A16B-E81011FC361A}" type="presParOf" srcId="{8F5A9165-9714-42C2-9BB6-C7D198763D5C}" destId="{8BA619A3-8DDE-4996-B877-1A8915958F6B}" srcOrd="1" destOrd="0" presId="urn:microsoft.com/office/officeart/2005/8/layout/hList1"/>
    <dgm:cxn modelId="{EAF3A044-04BC-419B-9A75-143606E8871F}" type="presParOf" srcId="{ADDB25DA-4CE1-489C-9D75-CA43518DE29B}" destId="{47BDFFC4-E77D-4B73-9EB4-E1E8ED62B74A}" srcOrd="3" destOrd="0" presId="urn:microsoft.com/office/officeart/2005/8/layout/hList1"/>
    <dgm:cxn modelId="{1A258856-1EE5-4118-A1F2-C1E99B268DDA}" type="presParOf" srcId="{ADDB25DA-4CE1-489C-9D75-CA43518DE29B}" destId="{C33ACBB3-A53A-4929-9DCC-EDC8397497C2}" srcOrd="4" destOrd="0" presId="urn:microsoft.com/office/officeart/2005/8/layout/hList1"/>
    <dgm:cxn modelId="{11CE5D69-D05C-439A-B630-1C52572D8D49}" type="presParOf" srcId="{C33ACBB3-A53A-4929-9DCC-EDC8397497C2}" destId="{3ECEBB0A-5B60-490B-8423-3CD5851A5317}" srcOrd="0" destOrd="0" presId="urn:microsoft.com/office/officeart/2005/8/layout/hList1"/>
    <dgm:cxn modelId="{EE7DB424-E274-4324-9C9D-6FB8C9C9DB85}" type="presParOf" srcId="{C33ACBB3-A53A-4929-9DCC-EDC8397497C2}" destId="{449592BB-6D78-4361-87D7-461BF9E110A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75F4A5-BDEF-496F-A083-3CF05F09C690}" type="doc">
      <dgm:prSet loTypeId="urn:microsoft.com/office/officeart/2005/8/layout/hList1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pt-BR"/>
        </a:p>
      </dgm:t>
    </dgm:pt>
    <dgm:pt modelId="{AF2DDE3B-C22D-453A-88C5-8D2F7DA640A1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Principais benefícios</a:t>
          </a:r>
        </a:p>
      </dgm:t>
    </dgm:pt>
    <dgm:pt modelId="{A20CE786-09E9-4F7C-8B5A-405E4E913CFB}" type="parTrans" cxnId="{C9861DBA-F5C3-466E-8710-9F52A9EBA081}">
      <dgm:prSet/>
      <dgm:spPr/>
      <dgm:t>
        <a:bodyPr/>
        <a:lstStyle/>
        <a:p>
          <a:endParaRPr lang="pt-BR"/>
        </a:p>
      </dgm:t>
    </dgm:pt>
    <dgm:pt modelId="{06F708F9-F579-4DC6-A730-B2E995738433}" type="sibTrans" cxnId="{C9861DBA-F5C3-466E-8710-9F52A9EBA081}">
      <dgm:prSet/>
      <dgm:spPr/>
      <dgm:t>
        <a:bodyPr/>
        <a:lstStyle/>
        <a:p>
          <a:endParaRPr lang="pt-BR"/>
        </a:p>
      </dgm:t>
    </dgm:pt>
    <dgm:pt modelId="{5EC17698-34E5-421B-BB32-770EA412CFFF}">
      <dgm:prSet phldrT="[Texto]"/>
      <dgm:spPr/>
      <dgm:t>
        <a:bodyPr/>
        <a:lstStyle/>
        <a:p>
          <a:r>
            <a:rPr lang="pt-BR" b="1" dirty="0"/>
            <a:t>Rápido:</a:t>
          </a:r>
          <a:r>
            <a:rPr lang="pt-BR" dirty="0"/>
            <a:t> Detecção em tempo real (0,3s por imagem).</a:t>
          </a:r>
        </a:p>
      </dgm:t>
    </dgm:pt>
    <dgm:pt modelId="{BF622A2B-AF34-4E9F-AEE3-49A47379B601}" type="parTrans" cxnId="{180E7642-C121-421C-B1CF-CD8EEBFA1FCD}">
      <dgm:prSet/>
      <dgm:spPr/>
      <dgm:t>
        <a:bodyPr/>
        <a:lstStyle/>
        <a:p>
          <a:endParaRPr lang="pt-BR"/>
        </a:p>
      </dgm:t>
    </dgm:pt>
    <dgm:pt modelId="{D53297A2-33D0-4FF7-A695-F0C938229F4F}" type="sibTrans" cxnId="{180E7642-C121-421C-B1CF-CD8EEBFA1FCD}">
      <dgm:prSet/>
      <dgm:spPr/>
      <dgm:t>
        <a:bodyPr/>
        <a:lstStyle/>
        <a:p>
          <a:endParaRPr lang="pt-BR"/>
        </a:p>
      </dgm:t>
    </dgm:pt>
    <dgm:pt modelId="{4A571776-C12D-43AB-8EF5-587CE99E21B1}">
      <dgm:prSet/>
      <dgm:spPr/>
      <dgm:t>
        <a:bodyPr/>
        <a:lstStyle/>
        <a:p>
          <a:r>
            <a:rPr lang="pt-BR" b="1" dirty="0"/>
            <a:t>Preciso:</a:t>
          </a:r>
          <a:r>
            <a:rPr lang="pt-BR" dirty="0"/>
            <a:t> Arquitetura otimizada com múltiplas escalas.</a:t>
          </a:r>
        </a:p>
      </dgm:t>
    </dgm:pt>
    <dgm:pt modelId="{6733C50B-F65B-4684-B79F-FDFEDC6D9C69}" type="parTrans" cxnId="{B297764E-855A-44A7-A0C4-DE7CA8434370}">
      <dgm:prSet/>
      <dgm:spPr/>
      <dgm:t>
        <a:bodyPr/>
        <a:lstStyle/>
        <a:p>
          <a:endParaRPr lang="pt-BR"/>
        </a:p>
      </dgm:t>
    </dgm:pt>
    <dgm:pt modelId="{9ADE5C18-9FCA-4711-A002-0629E50871B9}" type="sibTrans" cxnId="{B297764E-855A-44A7-A0C4-DE7CA8434370}">
      <dgm:prSet/>
      <dgm:spPr/>
      <dgm:t>
        <a:bodyPr/>
        <a:lstStyle/>
        <a:p>
          <a:endParaRPr lang="pt-BR"/>
        </a:p>
      </dgm:t>
    </dgm:pt>
    <dgm:pt modelId="{70E05EE0-1B6C-4896-9F5A-A10FED946493}">
      <dgm:prSet/>
      <dgm:spPr/>
      <dgm:t>
        <a:bodyPr/>
        <a:lstStyle/>
        <a:p>
          <a:r>
            <a:rPr lang="pt-BR" b="1" dirty="0"/>
            <a:t>Leve:</a:t>
          </a:r>
          <a:r>
            <a:rPr lang="pt-BR" dirty="0"/>
            <a:t> Versão nano ideal para dispositivos móveis.</a:t>
          </a:r>
        </a:p>
      </dgm:t>
    </dgm:pt>
    <dgm:pt modelId="{BDE9AC0B-D145-4981-8016-50298E9FC518}" type="parTrans" cxnId="{5D9D0D5E-7D1D-4085-97D9-9B2895C74E18}">
      <dgm:prSet/>
      <dgm:spPr/>
      <dgm:t>
        <a:bodyPr/>
        <a:lstStyle/>
        <a:p>
          <a:endParaRPr lang="pt-BR"/>
        </a:p>
      </dgm:t>
    </dgm:pt>
    <dgm:pt modelId="{BF468087-1C9C-4CF9-847E-21E8956DB9A3}" type="sibTrans" cxnId="{5D9D0D5E-7D1D-4085-97D9-9B2895C74E18}">
      <dgm:prSet/>
      <dgm:spPr/>
      <dgm:t>
        <a:bodyPr/>
        <a:lstStyle/>
        <a:p>
          <a:endParaRPr lang="pt-BR"/>
        </a:p>
      </dgm:t>
    </dgm:pt>
    <dgm:pt modelId="{ADDB25DA-4CE1-489C-9D75-CA43518DE29B}" type="pres">
      <dgm:prSet presAssocID="{6375F4A5-BDEF-496F-A083-3CF05F09C690}" presName="Name0" presStyleCnt="0">
        <dgm:presLayoutVars>
          <dgm:dir/>
          <dgm:animLvl val="lvl"/>
          <dgm:resizeHandles val="exact"/>
        </dgm:presLayoutVars>
      </dgm:prSet>
      <dgm:spPr/>
    </dgm:pt>
    <dgm:pt modelId="{C2E48721-D8BE-4840-9E8A-CE7281077E2D}" type="pres">
      <dgm:prSet presAssocID="{AF2DDE3B-C22D-453A-88C5-8D2F7DA640A1}" presName="composite" presStyleCnt="0"/>
      <dgm:spPr/>
    </dgm:pt>
    <dgm:pt modelId="{9BBBF864-2C30-4972-B786-81426E36329E}" type="pres">
      <dgm:prSet presAssocID="{AF2DDE3B-C22D-453A-88C5-8D2F7DA640A1}" presName="parTx" presStyleLbl="alignNode1" presStyleIdx="0" presStyleCnt="1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506EBC93-435A-43F7-8EAA-EEBFBBFC9A97}" type="pres">
      <dgm:prSet presAssocID="{AF2DDE3B-C22D-453A-88C5-8D2F7DA640A1}" presName="desTx" presStyleLbl="alignAccFollowNode1" presStyleIdx="0" presStyleCnt="1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5D9D0D5E-7D1D-4085-97D9-9B2895C74E18}" srcId="{AF2DDE3B-C22D-453A-88C5-8D2F7DA640A1}" destId="{70E05EE0-1B6C-4896-9F5A-A10FED946493}" srcOrd="2" destOrd="0" parTransId="{BDE9AC0B-D145-4981-8016-50298E9FC518}" sibTransId="{BF468087-1C9C-4CF9-847E-21E8956DB9A3}"/>
    <dgm:cxn modelId="{180E7642-C121-421C-B1CF-CD8EEBFA1FCD}" srcId="{AF2DDE3B-C22D-453A-88C5-8D2F7DA640A1}" destId="{5EC17698-34E5-421B-BB32-770EA412CFFF}" srcOrd="0" destOrd="0" parTransId="{BF622A2B-AF34-4E9F-AEE3-49A47379B601}" sibTransId="{D53297A2-33D0-4FF7-A695-F0C938229F4F}"/>
    <dgm:cxn modelId="{B297764E-855A-44A7-A0C4-DE7CA8434370}" srcId="{AF2DDE3B-C22D-453A-88C5-8D2F7DA640A1}" destId="{4A571776-C12D-43AB-8EF5-587CE99E21B1}" srcOrd="1" destOrd="0" parTransId="{6733C50B-F65B-4684-B79F-FDFEDC6D9C69}" sibTransId="{9ADE5C18-9FCA-4711-A002-0629E50871B9}"/>
    <dgm:cxn modelId="{00F74B9B-4D8D-48A8-8CF4-EF6B26580262}" type="presOf" srcId="{4A571776-C12D-43AB-8EF5-587CE99E21B1}" destId="{506EBC93-435A-43F7-8EAA-EEBFBBFC9A97}" srcOrd="0" destOrd="1" presId="urn:microsoft.com/office/officeart/2005/8/layout/hList1"/>
    <dgm:cxn modelId="{6719BEA9-9124-49E6-8635-699053C9DD73}" type="presOf" srcId="{70E05EE0-1B6C-4896-9F5A-A10FED946493}" destId="{506EBC93-435A-43F7-8EAA-EEBFBBFC9A97}" srcOrd="0" destOrd="2" presId="urn:microsoft.com/office/officeart/2005/8/layout/hList1"/>
    <dgm:cxn modelId="{C9861DBA-F5C3-466E-8710-9F52A9EBA081}" srcId="{6375F4A5-BDEF-496F-A083-3CF05F09C690}" destId="{AF2DDE3B-C22D-453A-88C5-8D2F7DA640A1}" srcOrd="0" destOrd="0" parTransId="{A20CE786-09E9-4F7C-8B5A-405E4E913CFB}" sibTransId="{06F708F9-F579-4DC6-A730-B2E995738433}"/>
    <dgm:cxn modelId="{BE0ECACE-0DA6-48D0-8B39-38E9E7D4D851}" type="presOf" srcId="{6375F4A5-BDEF-496F-A083-3CF05F09C690}" destId="{ADDB25DA-4CE1-489C-9D75-CA43518DE29B}" srcOrd="0" destOrd="0" presId="urn:microsoft.com/office/officeart/2005/8/layout/hList1"/>
    <dgm:cxn modelId="{7CEF28D9-ABBE-45EF-822B-3EA997662F67}" type="presOf" srcId="{AF2DDE3B-C22D-453A-88C5-8D2F7DA640A1}" destId="{9BBBF864-2C30-4972-B786-81426E36329E}" srcOrd="0" destOrd="0" presId="urn:microsoft.com/office/officeart/2005/8/layout/hList1"/>
    <dgm:cxn modelId="{EE7A3DEF-7C8F-4F72-9460-59D31A3BB045}" type="presOf" srcId="{5EC17698-34E5-421B-BB32-770EA412CFFF}" destId="{506EBC93-435A-43F7-8EAA-EEBFBBFC9A97}" srcOrd="0" destOrd="0" presId="urn:microsoft.com/office/officeart/2005/8/layout/hList1"/>
    <dgm:cxn modelId="{9D80DA99-BA85-4F45-8AF1-3B56E1FA0E76}" type="presParOf" srcId="{ADDB25DA-4CE1-489C-9D75-CA43518DE29B}" destId="{C2E48721-D8BE-4840-9E8A-CE7281077E2D}" srcOrd="0" destOrd="0" presId="urn:microsoft.com/office/officeart/2005/8/layout/hList1"/>
    <dgm:cxn modelId="{934C849A-53BA-4B6E-9510-BE651779561C}" type="presParOf" srcId="{C2E48721-D8BE-4840-9E8A-CE7281077E2D}" destId="{9BBBF864-2C30-4972-B786-81426E36329E}" srcOrd="0" destOrd="0" presId="urn:microsoft.com/office/officeart/2005/8/layout/hList1"/>
    <dgm:cxn modelId="{8A10D4C4-813E-4E36-90FD-A5AC583695F7}" type="presParOf" srcId="{C2E48721-D8BE-4840-9E8A-CE7281077E2D}" destId="{506EBC93-435A-43F7-8EAA-EEBFBBFC9A9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375F4A5-BDEF-496F-A083-3CF05F09C690}" type="doc">
      <dgm:prSet loTypeId="urn:microsoft.com/office/officeart/2005/8/layout/hList1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pt-BR"/>
        </a:p>
      </dgm:t>
    </dgm:pt>
    <dgm:pt modelId="{AF2DDE3B-C22D-453A-88C5-8D2F7DA640A1}">
      <dgm:prSet phldrT="[Texto]" phldr="0"/>
      <dgm:spPr/>
      <dgm:t>
        <a:bodyPr/>
        <a:lstStyle/>
        <a:p>
          <a:r>
            <a:rPr lang="pt-BR" b="1" dirty="0" err="1">
              <a:solidFill>
                <a:schemeClr val="tx1"/>
              </a:solidFill>
            </a:rPr>
            <a:t>Datasets</a:t>
          </a:r>
          <a:r>
            <a:rPr lang="pt-BR" b="1" dirty="0">
              <a:solidFill>
                <a:schemeClr val="tx1"/>
              </a:solidFill>
            </a:rPr>
            <a:t> utilizados:</a:t>
          </a:r>
          <a:endParaRPr lang="pt-BR" dirty="0">
            <a:solidFill>
              <a:schemeClr val="tx1"/>
            </a:solidFill>
          </a:endParaRPr>
        </a:p>
      </dgm:t>
    </dgm:pt>
    <dgm:pt modelId="{A20CE786-09E9-4F7C-8B5A-405E4E913CFB}" type="parTrans" cxnId="{C9861DBA-F5C3-466E-8710-9F52A9EBA081}">
      <dgm:prSet/>
      <dgm:spPr/>
      <dgm:t>
        <a:bodyPr/>
        <a:lstStyle/>
        <a:p>
          <a:endParaRPr lang="pt-BR"/>
        </a:p>
      </dgm:t>
    </dgm:pt>
    <dgm:pt modelId="{06F708F9-F579-4DC6-A730-B2E995738433}" type="sibTrans" cxnId="{C9861DBA-F5C3-466E-8710-9F52A9EBA081}">
      <dgm:prSet/>
      <dgm:spPr/>
      <dgm:t>
        <a:bodyPr/>
        <a:lstStyle/>
        <a:p>
          <a:endParaRPr lang="pt-BR"/>
        </a:p>
      </dgm:t>
    </dgm:pt>
    <dgm:pt modelId="{5EC17698-34E5-421B-BB32-770EA412CFFF}">
      <dgm:prSet phldrT="[Texto]"/>
      <dgm:spPr/>
      <dgm:t>
        <a:bodyPr/>
        <a:lstStyle/>
        <a:p>
          <a:r>
            <a:rPr lang="pt-BR" dirty="0"/>
            <a:t>3.500 imagens de baseline.</a:t>
          </a:r>
        </a:p>
      </dgm:t>
    </dgm:pt>
    <dgm:pt modelId="{BF622A2B-AF34-4E9F-AEE3-49A47379B601}" type="parTrans" cxnId="{180E7642-C121-421C-B1CF-CD8EEBFA1FCD}">
      <dgm:prSet/>
      <dgm:spPr/>
      <dgm:t>
        <a:bodyPr/>
        <a:lstStyle/>
        <a:p>
          <a:endParaRPr lang="pt-BR"/>
        </a:p>
      </dgm:t>
    </dgm:pt>
    <dgm:pt modelId="{D53297A2-33D0-4FF7-A695-F0C938229F4F}" type="sibTrans" cxnId="{180E7642-C121-421C-B1CF-CD8EEBFA1FCD}">
      <dgm:prSet/>
      <dgm:spPr/>
      <dgm:t>
        <a:bodyPr/>
        <a:lstStyle/>
        <a:p>
          <a:endParaRPr lang="pt-BR"/>
        </a:p>
      </dgm:t>
    </dgm:pt>
    <dgm:pt modelId="{AABBFD5D-B13D-4FAE-BE37-B6411D35E954}">
      <dgm:prSet phldrT="[Texto]" phldr="0"/>
      <dgm:spPr/>
      <dgm:t>
        <a:bodyPr/>
        <a:lstStyle/>
        <a:p>
          <a:r>
            <a:rPr lang="pt-BR" b="1" dirty="0">
              <a:solidFill>
                <a:schemeClr val="tx1"/>
              </a:solidFill>
            </a:rPr>
            <a:t>Processamento:</a:t>
          </a:r>
          <a:endParaRPr lang="pt-BR" dirty="0">
            <a:solidFill>
              <a:schemeClr val="tx1"/>
            </a:solidFill>
          </a:endParaRPr>
        </a:p>
      </dgm:t>
    </dgm:pt>
    <dgm:pt modelId="{9AC2324D-E52D-4BE7-91DB-C957C875D94E}" type="parTrans" cxnId="{97469C58-12F4-4FEE-B54C-3068FE53FEAC}">
      <dgm:prSet/>
      <dgm:spPr/>
      <dgm:t>
        <a:bodyPr/>
        <a:lstStyle/>
        <a:p>
          <a:endParaRPr lang="pt-BR"/>
        </a:p>
      </dgm:t>
    </dgm:pt>
    <dgm:pt modelId="{04DAB795-C5D3-47D6-AE99-BFFB6444A8ED}" type="sibTrans" cxnId="{97469C58-12F4-4FEE-B54C-3068FE53FEAC}">
      <dgm:prSet/>
      <dgm:spPr/>
      <dgm:t>
        <a:bodyPr/>
        <a:lstStyle/>
        <a:p>
          <a:endParaRPr lang="pt-BR"/>
        </a:p>
      </dgm:t>
    </dgm:pt>
    <dgm:pt modelId="{342749FE-44D1-403A-955A-BB8C9EB035DD}">
      <dgm:prSet phldrT="[Texto]"/>
      <dgm:spPr/>
      <dgm:t>
        <a:bodyPr/>
        <a:lstStyle/>
        <a:p>
          <a:r>
            <a:rPr lang="pt-BR" b="1" dirty="0">
              <a:solidFill>
                <a:schemeClr val="tx1"/>
              </a:solidFill>
            </a:rPr>
            <a:t>Fonte própria:</a:t>
          </a:r>
          <a:endParaRPr lang="pt-BR" dirty="0">
            <a:solidFill>
              <a:schemeClr val="tx1"/>
            </a:solidFill>
          </a:endParaRPr>
        </a:p>
      </dgm:t>
    </dgm:pt>
    <dgm:pt modelId="{03BEBB39-6EFF-4AF8-8248-8495EA7A2752}" type="parTrans" cxnId="{FF21E334-1395-47F3-9522-78C2E0C1670A}">
      <dgm:prSet/>
      <dgm:spPr/>
      <dgm:t>
        <a:bodyPr/>
        <a:lstStyle/>
        <a:p>
          <a:endParaRPr lang="pt-BR"/>
        </a:p>
      </dgm:t>
    </dgm:pt>
    <dgm:pt modelId="{B2B5D2FB-0053-47ED-9210-609DBC2699F8}" type="sibTrans" cxnId="{FF21E334-1395-47F3-9522-78C2E0C1670A}">
      <dgm:prSet/>
      <dgm:spPr/>
      <dgm:t>
        <a:bodyPr/>
        <a:lstStyle/>
        <a:p>
          <a:endParaRPr lang="pt-BR"/>
        </a:p>
      </dgm:t>
    </dgm:pt>
    <dgm:pt modelId="{752A5992-9895-4187-8BBB-27F335A54D29}">
      <dgm:prSet/>
      <dgm:spPr/>
      <dgm:t>
        <a:bodyPr/>
        <a:lstStyle/>
        <a:p>
          <a:r>
            <a:rPr lang="pt-BR" dirty="0"/>
            <a:t>Redimensionamento para 640x640 pixels.</a:t>
          </a:r>
        </a:p>
      </dgm:t>
    </dgm:pt>
    <dgm:pt modelId="{96CF94CE-BF78-4DFD-B715-A9B79F747262}" type="parTrans" cxnId="{B8B9FF4B-EFE3-4DFE-8CB8-35E123A2FC4B}">
      <dgm:prSet/>
      <dgm:spPr/>
      <dgm:t>
        <a:bodyPr/>
        <a:lstStyle/>
        <a:p>
          <a:endParaRPr lang="pt-BR"/>
        </a:p>
      </dgm:t>
    </dgm:pt>
    <dgm:pt modelId="{9B665973-5781-4AFC-BB4D-D047994D9C57}" type="sibTrans" cxnId="{B8B9FF4B-EFE3-4DFE-8CB8-35E123A2FC4B}">
      <dgm:prSet/>
      <dgm:spPr/>
      <dgm:t>
        <a:bodyPr/>
        <a:lstStyle/>
        <a:p>
          <a:endParaRPr lang="pt-BR"/>
        </a:p>
      </dgm:t>
    </dgm:pt>
    <dgm:pt modelId="{40AC5F59-0915-4E94-B6E3-AA74B9760E81}">
      <dgm:prSet/>
      <dgm:spPr/>
      <dgm:t>
        <a:bodyPr/>
        <a:lstStyle/>
        <a:p>
          <a:r>
            <a:rPr lang="pt-BR" dirty="0"/>
            <a:t>Anotação manual com classificação de severidade.</a:t>
          </a:r>
        </a:p>
      </dgm:t>
    </dgm:pt>
    <dgm:pt modelId="{97AD8118-BB32-43CA-BF4C-05F4EC14D8E8}" type="parTrans" cxnId="{9A59526E-A5F3-400B-BFF9-84198749ACA9}">
      <dgm:prSet/>
      <dgm:spPr/>
      <dgm:t>
        <a:bodyPr/>
        <a:lstStyle/>
        <a:p>
          <a:endParaRPr lang="pt-BR"/>
        </a:p>
      </dgm:t>
    </dgm:pt>
    <dgm:pt modelId="{4C59183B-E223-431C-96D7-04670AC2A5CD}" type="sibTrans" cxnId="{9A59526E-A5F3-400B-BFF9-84198749ACA9}">
      <dgm:prSet/>
      <dgm:spPr/>
      <dgm:t>
        <a:bodyPr/>
        <a:lstStyle/>
        <a:p>
          <a:endParaRPr lang="pt-BR"/>
        </a:p>
      </dgm:t>
    </dgm:pt>
    <dgm:pt modelId="{19A06504-DCB8-42D7-B326-7CE383D2048E}">
      <dgm:prSet/>
      <dgm:spPr/>
      <dgm:t>
        <a:bodyPr/>
        <a:lstStyle/>
        <a:p>
          <a:r>
            <a:rPr lang="pt-BR" dirty="0"/>
            <a:t>Técnicas de </a:t>
          </a:r>
          <a:r>
            <a:rPr lang="pt-BR" dirty="0" err="1"/>
            <a:t>augmentation</a:t>
          </a:r>
          <a:r>
            <a:rPr lang="pt-BR" dirty="0"/>
            <a:t> para robustez.</a:t>
          </a:r>
        </a:p>
      </dgm:t>
    </dgm:pt>
    <dgm:pt modelId="{C3CEBD60-A679-4F49-ACD9-A193699A0369}" type="parTrans" cxnId="{CC8A95DA-B569-4327-89C8-305CFCC88C01}">
      <dgm:prSet/>
      <dgm:spPr/>
      <dgm:t>
        <a:bodyPr/>
        <a:lstStyle/>
        <a:p>
          <a:endParaRPr lang="pt-BR"/>
        </a:p>
      </dgm:t>
    </dgm:pt>
    <dgm:pt modelId="{5EF133D1-2F6F-47EE-8796-92D8E3D86E1B}" type="sibTrans" cxnId="{CC8A95DA-B569-4327-89C8-305CFCC88C01}">
      <dgm:prSet/>
      <dgm:spPr/>
      <dgm:t>
        <a:bodyPr/>
        <a:lstStyle/>
        <a:p>
          <a:endParaRPr lang="pt-BR"/>
        </a:p>
      </dgm:t>
    </dgm:pt>
    <dgm:pt modelId="{7CF1A9A0-6F8A-46D9-9E2B-8954F3BCA6E1}">
      <dgm:prSet/>
      <dgm:spPr/>
      <dgm:t>
        <a:bodyPr/>
        <a:lstStyle/>
        <a:p>
          <a:r>
            <a:rPr lang="pt-BR" dirty="0"/>
            <a:t>1.200 imagens do </a:t>
          </a:r>
          <a:r>
            <a:rPr lang="pt-BR" dirty="0" err="1"/>
            <a:t>Pothole</a:t>
          </a:r>
          <a:r>
            <a:rPr lang="pt-BR" dirty="0"/>
            <a:t> </a:t>
          </a:r>
          <a:r>
            <a:rPr lang="pt-BR" dirty="0" err="1"/>
            <a:t>Segmentation</a:t>
          </a:r>
          <a:r>
            <a:rPr lang="pt-BR" dirty="0"/>
            <a:t> </a:t>
          </a:r>
          <a:r>
            <a:rPr lang="pt-BR" dirty="0" err="1"/>
            <a:t>Dataset</a:t>
          </a:r>
          <a:r>
            <a:rPr lang="pt-BR" dirty="0"/>
            <a:t>.</a:t>
          </a:r>
        </a:p>
      </dgm:t>
    </dgm:pt>
    <dgm:pt modelId="{96033547-6040-453D-B646-CC18A21BD7EE}" type="parTrans" cxnId="{D62DA34A-0039-41CE-8E3B-7D457FAE5709}">
      <dgm:prSet/>
      <dgm:spPr/>
      <dgm:t>
        <a:bodyPr/>
        <a:lstStyle/>
        <a:p>
          <a:endParaRPr lang="pt-BR"/>
        </a:p>
      </dgm:t>
    </dgm:pt>
    <dgm:pt modelId="{052D8345-E725-4AF8-BFBA-E6FFA0A7FDEF}" type="sibTrans" cxnId="{D62DA34A-0039-41CE-8E3B-7D457FAE5709}">
      <dgm:prSet/>
      <dgm:spPr/>
      <dgm:t>
        <a:bodyPr/>
        <a:lstStyle/>
        <a:p>
          <a:endParaRPr lang="pt-BR"/>
        </a:p>
      </dgm:t>
    </dgm:pt>
    <dgm:pt modelId="{EAE92E18-7D2C-464C-85D4-DCCC5460BD0D}">
      <dgm:prSet/>
      <dgm:spPr/>
      <dgm:t>
        <a:bodyPr/>
        <a:lstStyle/>
        <a:p>
          <a:r>
            <a:rPr lang="pt-BR" b="1" dirty="0"/>
            <a:t>500 imagens próprias</a:t>
          </a:r>
          <a:r>
            <a:rPr lang="pt-BR" dirty="0"/>
            <a:t> coletadas na região Sul Fluminense.</a:t>
          </a:r>
        </a:p>
      </dgm:t>
    </dgm:pt>
    <dgm:pt modelId="{1062BA65-9E3B-4008-8D1B-6BC133D04EB7}" type="parTrans" cxnId="{23432F30-8AF3-4610-80F2-6CA3BA00BACE}">
      <dgm:prSet/>
      <dgm:spPr/>
      <dgm:t>
        <a:bodyPr/>
        <a:lstStyle/>
        <a:p>
          <a:endParaRPr lang="pt-BR"/>
        </a:p>
      </dgm:t>
    </dgm:pt>
    <dgm:pt modelId="{8503D5A7-DAD7-4540-8A72-2ABFCFF73262}" type="sibTrans" cxnId="{23432F30-8AF3-4610-80F2-6CA3BA00BACE}">
      <dgm:prSet/>
      <dgm:spPr/>
      <dgm:t>
        <a:bodyPr/>
        <a:lstStyle/>
        <a:p>
          <a:endParaRPr lang="pt-BR"/>
        </a:p>
      </dgm:t>
    </dgm:pt>
    <dgm:pt modelId="{ADDB25DA-4CE1-489C-9D75-CA43518DE29B}" type="pres">
      <dgm:prSet presAssocID="{6375F4A5-BDEF-496F-A083-3CF05F09C690}" presName="Name0" presStyleCnt="0">
        <dgm:presLayoutVars>
          <dgm:dir/>
          <dgm:animLvl val="lvl"/>
          <dgm:resizeHandles val="exact"/>
        </dgm:presLayoutVars>
      </dgm:prSet>
      <dgm:spPr/>
    </dgm:pt>
    <dgm:pt modelId="{C2E48721-D8BE-4840-9E8A-CE7281077E2D}" type="pres">
      <dgm:prSet presAssocID="{AF2DDE3B-C22D-453A-88C5-8D2F7DA640A1}" presName="composite" presStyleCnt="0"/>
      <dgm:spPr/>
    </dgm:pt>
    <dgm:pt modelId="{9BBBF864-2C30-4972-B786-81426E36329E}" type="pres">
      <dgm:prSet presAssocID="{AF2DDE3B-C22D-453A-88C5-8D2F7DA640A1}" presName="parTx" presStyleLbl="alignNode1" presStyleIdx="0" presStyleCnt="3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506EBC93-435A-43F7-8EAA-EEBFBBFC9A97}" type="pres">
      <dgm:prSet presAssocID="{AF2DDE3B-C22D-453A-88C5-8D2F7DA640A1}" presName="desTx" presStyleLbl="alignAccFollowNode1" presStyleIdx="0" presStyleCnt="3">
        <dgm:presLayoutVars>
          <dgm:bulletEnabled val="1"/>
        </dgm:presLayoutVars>
      </dgm:prSet>
      <dgm:spPr>
        <a:prstGeom prst="roundRect">
          <a:avLst/>
        </a:prstGeom>
      </dgm:spPr>
    </dgm:pt>
    <dgm:pt modelId="{848E65EB-B80A-4CF7-B4C7-50F2E17D79CA}" type="pres">
      <dgm:prSet presAssocID="{06F708F9-F579-4DC6-A730-B2E995738433}" presName="space" presStyleCnt="0"/>
      <dgm:spPr/>
    </dgm:pt>
    <dgm:pt modelId="{8F5A9165-9714-42C2-9BB6-C7D198763D5C}" type="pres">
      <dgm:prSet presAssocID="{AABBFD5D-B13D-4FAE-BE37-B6411D35E954}" presName="composite" presStyleCnt="0"/>
      <dgm:spPr/>
    </dgm:pt>
    <dgm:pt modelId="{3133152C-80DC-4CC3-B6E4-D4AD02B1072F}" type="pres">
      <dgm:prSet presAssocID="{AABBFD5D-B13D-4FAE-BE37-B6411D35E954}" presName="parTx" presStyleLbl="alignNode1" presStyleIdx="1" presStyleCnt="3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8BA619A3-8DDE-4996-B877-1A8915958F6B}" type="pres">
      <dgm:prSet presAssocID="{AABBFD5D-B13D-4FAE-BE37-B6411D35E954}" presName="desTx" presStyleLbl="alignAccFollowNode1" presStyleIdx="1" presStyleCnt="3">
        <dgm:presLayoutVars>
          <dgm:bulletEnabled val="1"/>
        </dgm:presLayoutVars>
      </dgm:prSet>
      <dgm:spPr>
        <a:prstGeom prst="roundRect">
          <a:avLst/>
        </a:prstGeom>
      </dgm:spPr>
    </dgm:pt>
    <dgm:pt modelId="{0F926E16-44D0-47B0-86B9-5B58380BE80C}" type="pres">
      <dgm:prSet presAssocID="{04DAB795-C5D3-47D6-AE99-BFFB6444A8ED}" presName="space" presStyleCnt="0"/>
      <dgm:spPr/>
    </dgm:pt>
    <dgm:pt modelId="{F383A599-7A68-4D7A-B4C3-2A1E216B4D46}" type="pres">
      <dgm:prSet presAssocID="{342749FE-44D1-403A-955A-BB8C9EB035DD}" presName="composite" presStyleCnt="0"/>
      <dgm:spPr/>
    </dgm:pt>
    <dgm:pt modelId="{17CADD3C-2DDF-468C-B3CA-022C825262F2}" type="pres">
      <dgm:prSet presAssocID="{342749FE-44D1-403A-955A-BB8C9EB035DD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8F4C247F-B015-411C-A8E9-2D382AAA7BF8}" type="pres">
      <dgm:prSet presAssocID="{342749FE-44D1-403A-955A-BB8C9EB035DD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04702411-536C-41CB-9169-6830E0988FA8}" type="presOf" srcId="{AF2DDE3B-C22D-453A-88C5-8D2F7DA640A1}" destId="{9BBBF864-2C30-4972-B786-81426E36329E}" srcOrd="0" destOrd="0" presId="urn:microsoft.com/office/officeart/2005/8/layout/hList1"/>
    <dgm:cxn modelId="{64F3C91B-698A-4DDB-B44A-EB61DA8BE0F2}" type="presOf" srcId="{EAE92E18-7D2C-464C-85D4-DCCC5460BD0D}" destId="{8F4C247F-B015-411C-A8E9-2D382AAA7BF8}" srcOrd="0" destOrd="0" presId="urn:microsoft.com/office/officeart/2005/8/layout/hList1"/>
    <dgm:cxn modelId="{AFBFCB2A-7423-403F-8385-FE489DC1A3AC}" type="presOf" srcId="{AABBFD5D-B13D-4FAE-BE37-B6411D35E954}" destId="{3133152C-80DC-4CC3-B6E4-D4AD02B1072F}" srcOrd="0" destOrd="0" presId="urn:microsoft.com/office/officeart/2005/8/layout/hList1"/>
    <dgm:cxn modelId="{23432F30-8AF3-4610-80F2-6CA3BA00BACE}" srcId="{342749FE-44D1-403A-955A-BB8C9EB035DD}" destId="{EAE92E18-7D2C-464C-85D4-DCCC5460BD0D}" srcOrd="0" destOrd="0" parTransId="{1062BA65-9E3B-4008-8D1B-6BC133D04EB7}" sibTransId="{8503D5A7-DAD7-4540-8A72-2ABFCFF73262}"/>
    <dgm:cxn modelId="{FF21E334-1395-47F3-9522-78C2E0C1670A}" srcId="{6375F4A5-BDEF-496F-A083-3CF05F09C690}" destId="{342749FE-44D1-403A-955A-BB8C9EB035DD}" srcOrd="2" destOrd="0" parTransId="{03BEBB39-6EFF-4AF8-8248-8495EA7A2752}" sibTransId="{B2B5D2FB-0053-47ED-9210-609DBC2699F8}"/>
    <dgm:cxn modelId="{B1E60F5B-8089-4532-A403-16F579D6B950}" type="presOf" srcId="{40AC5F59-0915-4E94-B6E3-AA74B9760E81}" destId="{8BA619A3-8DDE-4996-B877-1A8915958F6B}" srcOrd="0" destOrd="1" presId="urn:microsoft.com/office/officeart/2005/8/layout/hList1"/>
    <dgm:cxn modelId="{180E7642-C121-421C-B1CF-CD8EEBFA1FCD}" srcId="{AF2DDE3B-C22D-453A-88C5-8D2F7DA640A1}" destId="{5EC17698-34E5-421B-BB32-770EA412CFFF}" srcOrd="0" destOrd="0" parTransId="{BF622A2B-AF34-4E9F-AEE3-49A47379B601}" sibTransId="{D53297A2-33D0-4FF7-A695-F0C938229F4F}"/>
    <dgm:cxn modelId="{A7D6A343-6CCB-43DE-BB5D-3E649FC183EF}" type="presOf" srcId="{19A06504-DCB8-42D7-B326-7CE383D2048E}" destId="{8BA619A3-8DDE-4996-B877-1A8915958F6B}" srcOrd="0" destOrd="2" presId="urn:microsoft.com/office/officeart/2005/8/layout/hList1"/>
    <dgm:cxn modelId="{D62DA34A-0039-41CE-8E3B-7D457FAE5709}" srcId="{AF2DDE3B-C22D-453A-88C5-8D2F7DA640A1}" destId="{7CF1A9A0-6F8A-46D9-9E2B-8954F3BCA6E1}" srcOrd="1" destOrd="0" parTransId="{96033547-6040-453D-B646-CC18A21BD7EE}" sibTransId="{052D8345-E725-4AF8-BFBA-E6FFA0A7FDEF}"/>
    <dgm:cxn modelId="{B8B9FF4B-EFE3-4DFE-8CB8-35E123A2FC4B}" srcId="{AABBFD5D-B13D-4FAE-BE37-B6411D35E954}" destId="{752A5992-9895-4187-8BBB-27F335A54D29}" srcOrd="0" destOrd="0" parTransId="{96CF94CE-BF78-4DFD-B715-A9B79F747262}" sibTransId="{9B665973-5781-4AFC-BB4D-D047994D9C57}"/>
    <dgm:cxn modelId="{E47CB54D-4CA3-402B-AC7E-433C172941B6}" type="presOf" srcId="{342749FE-44D1-403A-955A-BB8C9EB035DD}" destId="{17CADD3C-2DDF-468C-B3CA-022C825262F2}" srcOrd="0" destOrd="0" presId="urn:microsoft.com/office/officeart/2005/8/layout/hList1"/>
    <dgm:cxn modelId="{9A59526E-A5F3-400B-BFF9-84198749ACA9}" srcId="{AABBFD5D-B13D-4FAE-BE37-B6411D35E954}" destId="{40AC5F59-0915-4E94-B6E3-AA74B9760E81}" srcOrd="1" destOrd="0" parTransId="{97AD8118-BB32-43CA-BF4C-05F4EC14D8E8}" sibTransId="{4C59183B-E223-431C-96D7-04670AC2A5CD}"/>
    <dgm:cxn modelId="{D18BB353-EBC4-4066-AD16-655BD4CB8D8B}" type="presOf" srcId="{5EC17698-34E5-421B-BB32-770EA412CFFF}" destId="{506EBC93-435A-43F7-8EAA-EEBFBBFC9A97}" srcOrd="0" destOrd="0" presId="urn:microsoft.com/office/officeart/2005/8/layout/hList1"/>
    <dgm:cxn modelId="{2801A055-CF06-4E9A-B28D-84A5EF451760}" type="presOf" srcId="{752A5992-9895-4187-8BBB-27F335A54D29}" destId="{8BA619A3-8DDE-4996-B877-1A8915958F6B}" srcOrd="0" destOrd="0" presId="urn:microsoft.com/office/officeart/2005/8/layout/hList1"/>
    <dgm:cxn modelId="{97469C58-12F4-4FEE-B54C-3068FE53FEAC}" srcId="{6375F4A5-BDEF-496F-A083-3CF05F09C690}" destId="{AABBFD5D-B13D-4FAE-BE37-B6411D35E954}" srcOrd="1" destOrd="0" parTransId="{9AC2324D-E52D-4BE7-91DB-C957C875D94E}" sibTransId="{04DAB795-C5D3-47D6-AE99-BFFB6444A8ED}"/>
    <dgm:cxn modelId="{47F15CA0-C93F-4278-8896-D1F9939EB683}" type="presOf" srcId="{7CF1A9A0-6F8A-46D9-9E2B-8954F3BCA6E1}" destId="{506EBC93-435A-43F7-8EAA-EEBFBBFC9A97}" srcOrd="0" destOrd="1" presId="urn:microsoft.com/office/officeart/2005/8/layout/hList1"/>
    <dgm:cxn modelId="{C9861DBA-F5C3-466E-8710-9F52A9EBA081}" srcId="{6375F4A5-BDEF-496F-A083-3CF05F09C690}" destId="{AF2DDE3B-C22D-453A-88C5-8D2F7DA640A1}" srcOrd="0" destOrd="0" parTransId="{A20CE786-09E9-4F7C-8B5A-405E4E913CFB}" sibTransId="{06F708F9-F579-4DC6-A730-B2E995738433}"/>
    <dgm:cxn modelId="{BE0ECACE-0DA6-48D0-8B39-38E9E7D4D851}" type="presOf" srcId="{6375F4A5-BDEF-496F-A083-3CF05F09C690}" destId="{ADDB25DA-4CE1-489C-9D75-CA43518DE29B}" srcOrd="0" destOrd="0" presId="urn:microsoft.com/office/officeart/2005/8/layout/hList1"/>
    <dgm:cxn modelId="{CC8A95DA-B569-4327-89C8-305CFCC88C01}" srcId="{AABBFD5D-B13D-4FAE-BE37-B6411D35E954}" destId="{19A06504-DCB8-42D7-B326-7CE383D2048E}" srcOrd="2" destOrd="0" parTransId="{C3CEBD60-A679-4F49-ACD9-A193699A0369}" sibTransId="{5EF133D1-2F6F-47EE-8796-92D8E3D86E1B}"/>
    <dgm:cxn modelId="{333904AA-A78D-492A-8029-0121C0434DED}" type="presParOf" srcId="{ADDB25DA-4CE1-489C-9D75-CA43518DE29B}" destId="{C2E48721-D8BE-4840-9E8A-CE7281077E2D}" srcOrd="0" destOrd="0" presId="urn:microsoft.com/office/officeart/2005/8/layout/hList1"/>
    <dgm:cxn modelId="{B3E8DA6D-B359-46DD-9A87-007A14B1E6E7}" type="presParOf" srcId="{C2E48721-D8BE-4840-9E8A-CE7281077E2D}" destId="{9BBBF864-2C30-4972-B786-81426E36329E}" srcOrd="0" destOrd="0" presId="urn:microsoft.com/office/officeart/2005/8/layout/hList1"/>
    <dgm:cxn modelId="{8DF1DAF8-F278-4A25-B603-949266F4B612}" type="presParOf" srcId="{C2E48721-D8BE-4840-9E8A-CE7281077E2D}" destId="{506EBC93-435A-43F7-8EAA-EEBFBBFC9A97}" srcOrd="1" destOrd="0" presId="urn:microsoft.com/office/officeart/2005/8/layout/hList1"/>
    <dgm:cxn modelId="{4678A49E-1425-485E-B1EE-B0C68F6D2EC5}" type="presParOf" srcId="{ADDB25DA-4CE1-489C-9D75-CA43518DE29B}" destId="{848E65EB-B80A-4CF7-B4C7-50F2E17D79CA}" srcOrd="1" destOrd="0" presId="urn:microsoft.com/office/officeart/2005/8/layout/hList1"/>
    <dgm:cxn modelId="{84A7B99D-F51A-4C61-A07C-692A5359AB32}" type="presParOf" srcId="{ADDB25DA-4CE1-489C-9D75-CA43518DE29B}" destId="{8F5A9165-9714-42C2-9BB6-C7D198763D5C}" srcOrd="2" destOrd="0" presId="urn:microsoft.com/office/officeart/2005/8/layout/hList1"/>
    <dgm:cxn modelId="{9232AE0A-5220-407D-B0EB-36015A2A140E}" type="presParOf" srcId="{8F5A9165-9714-42C2-9BB6-C7D198763D5C}" destId="{3133152C-80DC-4CC3-B6E4-D4AD02B1072F}" srcOrd="0" destOrd="0" presId="urn:microsoft.com/office/officeart/2005/8/layout/hList1"/>
    <dgm:cxn modelId="{681E4B0A-661B-469F-B6B3-C7AED24FCFF6}" type="presParOf" srcId="{8F5A9165-9714-42C2-9BB6-C7D198763D5C}" destId="{8BA619A3-8DDE-4996-B877-1A8915958F6B}" srcOrd="1" destOrd="0" presId="urn:microsoft.com/office/officeart/2005/8/layout/hList1"/>
    <dgm:cxn modelId="{89E483DD-6C67-45E8-A425-DD3E09DC6C9F}" type="presParOf" srcId="{ADDB25DA-4CE1-489C-9D75-CA43518DE29B}" destId="{0F926E16-44D0-47B0-86B9-5B58380BE80C}" srcOrd="3" destOrd="0" presId="urn:microsoft.com/office/officeart/2005/8/layout/hList1"/>
    <dgm:cxn modelId="{24B58BC0-0A00-42D7-A6BD-55032C278C35}" type="presParOf" srcId="{ADDB25DA-4CE1-489C-9D75-CA43518DE29B}" destId="{F383A599-7A68-4D7A-B4C3-2A1E216B4D46}" srcOrd="4" destOrd="0" presId="urn:microsoft.com/office/officeart/2005/8/layout/hList1"/>
    <dgm:cxn modelId="{764C6095-3D3E-4099-859F-C345A9FE6D56}" type="presParOf" srcId="{F383A599-7A68-4D7A-B4C3-2A1E216B4D46}" destId="{17CADD3C-2DDF-468C-B3CA-022C825262F2}" srcOrd="0" destOrd="0" presId="urn:microsoft.com/office/officeart/2005/8/layout/hList1"/>
    <dgm:cxn modelId="{EA014CDA-9AF9-47E6-9F60-926DC7D93752}" type="presParOf" srcId="{F383A599-7A68-4D7A-B4C3-2A1E216B4D46}" destId="{8F4C247F-B015-411C-A8E9-2D382AAA7BF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375F4A5-BDEF-496F-A083-3CF05F09C690}" type="doc">
      <dgm:prSet loTypeId="urn:microsoft.com/office/officeart/2005/8/layout/hList1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pt-BR"/>
        </a:p>
      </dgm:t>
    </dgm:pt>
    <dgm:pt modelId="{AF2DDE3B-C22D-453A-88C5-8D2F7DA640A1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Usuários</a:t>
          </a:r>
        </a:p>
      </dgm:t>
    </dgm:pt>
    <dgm:pt modelId="{A20CE786-09E9-4F7C-8B5A-405E4E913CFB}" type="parTrans" cxnId="{C9861DBA-F5C3-466E-8710-9F52A9EBA081}">
      <dgm:prSet/>
      <dgm:spPr/>
      <dgm:t>
        <a:bodyPr/>
        <a:lstStyle/>
        <a:p>
          <a:endParaRPr lang="pt-BR"/>
        </a:p>
      </dgm:t>
    </dgm:pt>
    <dgm:pt modelId="{06F708F9-F579-4DC6-A730-B2E995738433}" type="sibTrans" cxnId="{C9861DBA-F5C3-466E-8710-9F52A9EBA081}">
      <dgm:prSet/>
      <dgm:spPr/>
      <dgm:t>
        <a:bodyPr/>
        <a:lstStyle/>
        <a:p>
          <a:endParaRPr lang="pt-BR"/>
        </a:p>
      </dgm:t>
    </dgm:pt>
    <dgm:pt modelId="{5EC17698-34E5-421B-BB32-770EA412CFFF}">
      <dgm:prSet phldrT="[Texto]"/>
      <dgm:spPr/>
      <dgm:t>
        <a:bodyPr/>
        <a:lstStyle/>
        <a:p>
          <a:r>
            <a:rPr lang="pt-BR" dirty="0"/>
            <a:t>Captura de imagens via câmera.</a:t>
          </a:r>
        </a:p>
      </dgm:t>
    </dgm:pt>
    <dgm:pt modelId="{BF622A2B-AF34-4E9F-AEE3-49A47379B601}" type="parTrans" cxnId="{180E7642-C121-421C-B1CF-CD8EEBFA1FCD}">
      <dgm:prSet/>
      <dgm:spPr/>
      <dgm:t>
        <a:bodyPr/>
        <a:lstStyle/>
        <a:p>
          <a:endParaRPr lang="pt-BR"/>
        </a:p>
      </dgm:t>
    </dgm:pt>
    <dgm:pt modelId="{D53297A2-33D0-4FF7-A695-F0C938229F4F}" type="sibTrans" cxnId="{180E7642-C121-421C-B1CF-CD8EEBFA1FCD}">
      <dgm:prSet/>
      <dgm:spPr/>
      <dgm:t>
        <a:bodyPr/>
        <a:lstStyle/>
        <a:p>
          <a:endParaRPr lang="pt-BR"/>
        </a:p>
      </dgm:t>
    </dgm:pt>
    <dgm:pt modelId="{AABBFD5D-B13D-4FAE-BE37-B6411D35E954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Gestores</a:t>
          </a:r>
        </a:p>
      </dgm:t>
    </dgm:pt>
    <dgm:pt modelId="{9AC2324D-E52D-4BE7-91DB-C957C875D94E}" type="parTrans" cxnId="{97469C58-12F4-4FEE-B54C-3068FE53FEAC}">
      <dgm:prSet/>
      <dgm:spPr/>
      <dgm:t>
        <a:bodyPr/>
        <a:lstStyle/>
        <a:p>
          <a:endParaRPr lang="pt-BR"/>
        </a:p>
      </dgm:t>
    </dgm:pt>
    <dgm:pt modelId="{04DAB795-C5D3-47D6-AE99-BFFB6444A8ED}" type="sibTrans" cxnId="{97469C58-12F4-4FEE-B54C-3068FE53FEAC}">
      <dgm:prSet/>
      <dgm:spPr/>
      <dgm:t>
        <a:bodyPr/>
        <a:lstStyle/>
        <a:p>
          <a:endParaRPr lang="pt-BR"/>
        </a:p>
      </dgm:t>
    </dgm:pt>
    <dgm:pt modelId="{9E618552-1DCF-49F4-846B-2D5CE1654D9F}">
      <dgm:prSet phldrT="[Texto]"/>
      <dgm:spPr/>
      <dgm:t>
        <a:bodyPr/>
        <a:lstStyle/>
        <a:p>
          <a:r>
            <a:rPr lang="pt-BR" dirty="0"/>
            <a:t>Dashboard com estatísticas.</a:t>
          </a:r>
        </a:p>
      </dgm:t>
    </dgm:pt>
    <dgm:pt modelId="{C5C92B02-E268-4D5F-918A-43115287BE95}" type="parTrans" cxnId="{927F433A-4DC9-4B1F-BAC8-35FAFCE6E423}">
      <dgm:prSet/>
      <dgm:spPr/>
      <dgm:t>
        <a:bodyPr/>
        <a:lstStyle/>
        <a:p>
          <a:endParaRPr lang="pt-BR"/>
        </a:p>
      </dgm:t>
    </dgm:pt>
    <dgm:pt modelId="{066FA245-712B-4AF9-BAE5-985E4D3D2AB9}" type="sibTrans" cxnId="{927F433A-4DC9-4B1F-BAC8-35FAFCE6E423}">
      <dgm:prSet/>
      <dgm:spPr/>
      <dgm:t>
        <a:bodyPr/>
        <a:lstStyle/>
        <a:p>
          <a:endParaRPr lang="pt-BR"/>
        </a:p>
      </dgm:t>
    </dgm:pt>
    <dgm:pt modelId="{342749FE-44D1-403A-955A-BB8C9EB035DD}">
      <dgm:prSet phldrT="[Texto]"/>
      <dgm:spPr/>
      <dgm:t>
        <a:bodyPr/>
        <a:lstStyle/>
        <a:p>
          <a:endParaRPr lang="pt-BR" dirty="0"/>
        </a:p>
      </dgm:t>
    </dgm:pt>
    <dgm:pt modelId="{03BEBB39-6EFF-4AF8-8248-8495EA7A2752}" type="parTrans" cxnId="{FF21E334-1395-47F3-9522-78C2E0C1670A}">
      <dgm:prSet/>
      <dgm:spPr/>
      <dgm:t>
        <a:bodyPr/>
        <a:lstStyle/>
        <a:p>
          <a:endParaRPr lang="pt-BR"/>
        </a:p>
      </dgm:t>
    </dgm:pt>
    <dgm:pt modelId="{B2B5D2FB-0053-47ED-9210-609DBC2699F8}" type="sibTrans" cxnId="{FF21E334-1395-47F3-9522-78C2E0C1670A}">
      <dgm:prSet/>
      <dgm:spPr/>
      <dgm:t>
        <a:bodyPr/>
        <a:lstStyle/>
        <a:p>
          <a:endParaRPr lang="pt-BR"/>
        </a:p>
      </dgm:t>
    </dgm:pt>
    <dgm:pt modelId="{D8F219E4-50EB-4AE1-8DD6-71D8879FCA36}">
      <dgm:prSet/>
      <dgm:spPr/>
      <dgm:t>
        <a:bodyPr/>
        <a:lstStyle/>
        <a:p>
          <a:r>
            <a:rPr lang="pt-BR" dirty="0"/>
            <a:t>Detecção automática instantânea.</a:t>
          </a:r>
        </a:p>
      </dgm:t>
    </dgm:pt>
    <dgm:pt modelId="{8FA42A2C-26D1-446F-91AB-0043B73789BB}" type="parTrans" cxnId="{A74BA691-E54B-4792-9A26-55F5CF14DAE1}">
      <dgm:prSet/>
      <dgm:spPr/>
      <dgm:t>
        <a:bodyPr/>
        <a:lstStyle/>
        <a:p>
          <a:endParaRPr lang="pt-BR"/>
        </a:p>
      </dgm:t>
    </dgm:pt>
    <dgm:pt modelId="{F425D61F-2B34-411D-8DCF-587EF1A2627C}" type="sibTrans" cxnId="{A74BA691-E54B-4792-9A26-55F5CF14DAE1}">
      <dgm:prSet/>
      <dgm:spPr/>
      <dgm:t>
        <a:bodyPr/>
        <a:lstStyle/>
        <a:p>
          <a:endParaRPr lang="pt-BR"/>
        </a:p>
      </dgm:t>
    </dgm:pt>
    <dgm:pt modelId="{A96CB54F-7B13-4B52-AD94-B3FED1BD0199}">
      <dgm:prSet/>
      <dgm:spPr/>
      <dgm:t>
        <a:bodyPr/>
        <a:lstStyle/>
        <a:p>
          <a:r>
            <a:rPr lang="pt-BR" dirty="0"/>
            <a:t>Visualização em mapa interativo.</a:t>
          </a:r>
        </a:p>
      </dgm:t>
    </dgm:pt>
    <dgm:pt modelId="{8521F9B8-EBBE-438D-B393-DCC404434BBD}" type="parTrans" cxnId="{1BA5D9F7-E369-40F7-902C-98E3FEB2AAA7}">
      <dgm:prSet/>
      <dgm:spPr/>
      <dgm:t>
        <a:bodyPr/>
        <a:lstStyle/>
        <a:p>
          <a:endParaRPr lang="pt-BR"/>
        </a:p>
      </dgm:t>
    </dgm:pt>
    <dgm:pt modelId="{47D6AB0D-5F91-4F71-84AF-5094D44C08BB}" type="sibTrans" cxnId="{1BA5D9F7-E369-40F7-902C-98E3FEB2AAA7}">
      <dgm:prSet/>
      <dgm:spPr/>
      <dgm:t>
        <a:bodyPr/>
        <a:lstStyle/>
        <a:p>
          <a:endParaRPr lang="pt-BR"/>
        </a:p>
      </dgm:t>
    </dgm:pt>
    <dgm:pt modelId="{742B316D-70B3-4701-9490-F6C9020A5BA9}">
      <dgm:prSet/>
      <dgm:spPr/>
      <dgm:t>
        <a:bodyPr/>
        <a:lstStyle/>
        <a:p>
          <a:r>
            <a:rPr lang="pt-BR" dirty="0"/>
            <a:t>Marcadores coloridos por severidade.</a:t>
          </a:r>
        </a:p>
      </dgm:t>
    </dgm:pt>
    <dgm:pt modelId="{46018DBC-39C0-43F3-BBE7-17BF7B6EAFCF}" type="parTrans" cxnId="{57012701-2719-4566-845B-7011FAE6FC62}">
      <dgm:prSet/>
      <dgm:spPr/>
      <dgm:t>
        <a:bodyPr/>
        <a:lstStyle/>
        <a:p>
          <a:endParaRPr lang="pt-BR"/>
        </a:p>
      </dgm:t>
    </dgm:pt>
    <dgm:pt modelId="{74ED5248-3D05-4213-A5E5-D1303F63E2A3}" type="sibTrans" cxnId="{57012701-2719-4566-845B-7011FAE6FC62}">
      <dgm:prSet/>
      <dgm:spPr/>
      <dgm:t>
        <a:bodyPr/>
        <a:lstStyle/>
        <a:p>
          <a:endParaRPr lang="pt-BR"/>
        </a:p>
      </dgm:t>
    </dgm:pt>
    <dgm:pt modelId="{9E7C726B-57A4-4105-8595-998BC9BFE45F}">
      <dgm:prSet/>
      <dgm:spPr/>
      <dgm:t>
        <a:bodyPr/>
        <a:lstStyle/>
        <a:p>
          <a:r>
            <a:rPr lang="pt-BR" dirty="0"/>
            <a:t>Mapa de calor das ocorrências.</a:t>
          </a:r>
        </a:p>
      </dgm:t>
    </dgm:pt>
    <dgm:pt modelId="{A3D718B3-DA08-48A9-9013-1F2E0E8D4B73}" type="parTrans" cxnId="{3A8AA8F7-1F90-46C8-B06D-2D4A72461D00}">
      <dgm:prSet/>
      <dgm:spPr/>
      <dgm:t>
        <a:bodyPr/>
        <a:lstStyle/>
        <a:p>
          <a:endParaRPr lang="pt-BR"/>
        </a:p>
      </dgm:t>
    </dgm:pt>
    <dgm:pt modelId="{72B37D0A-3FC8-446D-8CA3-2FF949C44E13}" type="sibTrans" cxnId="{3A8AA8F7-1F90-46C8-B06D-2D4A72461D00}">
      <dgm:prSet/>
      <dgm:spPr/>
      <dgm:t>
        <a:bodyPr/>
        <a:lstStyle/>
        <a:p>
          <a:endParaRPr lang="pt-BR"/>
        </a:p>
      </dgm:t>
    </dgm:pt>
    <dgm:pt modelId="{B27865D5-0C18-4626-88A7-F7C384956303}">
      <dgm:prSet/>
      <dgm:spPr/>
      <dgm:t>
        <a:bodyPr/>
        <a:lstStyle/>
        <a:p>
          <a:r>
            <a:rPr lang="pt-BR" dirty="0"/>
            <a:t>Priorização baseada em dados.</a:t>
          </a:r>
        </a:p>
      </dgm:t>
    </dgm:pt>
    <dgm:pt modelId="{756EB7E8-AD22-482F-AD9F-07D9329E3321}" type="parTrans" cxnId="{FDFB977A-0B78-4783-B212-E952F71875C7}">
      <dgm:prSet/>
      <dgm:spPr/>
      <dgm:t>
        <a:bodyPr/>
        <a:lstStyle/>
        <a:p>
          <a:endParaRPr lang="pt-BR"/>
        </a:p>
      </dgm:t>
    </dgm:pt>
    <dgm:pt modelId="{0BDEDB27-48D8-4957-AAFC-0483E577026E}" type="sibTrans" cxnId="{FDFB977A-0B78-4783-B212-E952F71875C7}">
      <dgm:prSet/>
      <dgm:spPr/>
      <dgm:t>
        <a:bodyPr/>
        <a:lstStyle/>
        <a:p>
          <a:endParaRPr lang="pt-BR"/>
        </a:p>
      </dgm:t>
    </dgm:pt>
    <dgm:pt modelId="{5DDBCC90-6F64-4B70-97EB-9C947B868033}">
      <dgm:prSet/>
      <dgm:spPr/>
      <dgm:t>
        <a:bodyPr/>
        <a:lstStyle/>
        <a:p>
          <a:r>
            <a:rPr lang="pt-BR" dirty="0"/>
            <a:t>API para integração com outros sistemas.</a:t>
          </a:r>
        </a:p>
      </dgm:t>
    </dgm:pt>
    <dgm:pt modelId="{12B0079F-2F2C-4BC6-B659-9627CCEF1803}" type="parTrans" cxnId="{ABA49FE6-C669-4DF9-8A1A-9C604DCE16E0}">
      <dgm:prSet/>
      <dgm:spPr/>
      <dgm:t>
        <a:bodyPr/>
        <a:lstStyle/>
        <a:p>
          <a:endParaRPr lang="pt-BR"/>
        </a:p>
      </dgm:t>
    </dgm:pt>
    <dgm:pt modelId="{1E0EE3DD-2BAC-4538-B7BC-1B0A78AD2C00}" type="sibTrans" cxnId="{ABA49FE6-C669-4DF9-8A1A-9C604DCE16E0}">
      <dgm:prSet/>
      <dgm:spPr/>
      <dgm:t>
        <a:bodyPr/>
        <a:lstStyle/>
        <a:p>
          <a:endParaRPr lang="pt-BR"/>
        </a:p>
      </dgm:t>
    </dgm:pt>
    <dgm:pt modelId="{ADDB25DA-4CE1-489C-9D75-CA43518DE29B}" type="pres">
      <dgm:prSet presAssocID="{6375F4A5-BDEF-496F-A083-3CF05F09C690}" presName="Name0" presStyleCnt="0">
        <dgm:presLayoutVars>
          <dgm:dir/>
          <dgm:animLvl val="lvl"/>
          <dgm:resizeHandles val="exact"/>
        </dgm:presLayoutVars>
      </dgm:prSet>
      <dgm:spPr/>
    </dgm:pt>
    <dgm:pt modelId="{C2E48721-D8BE-4840-9E8A-CE7281077E2D}" type="pres">
      <dgm:prSet presAssocID="{AF2DDE3B-C22D-453A-88C5-8D2F7DA640A1}" presName="composite" presStyleCnt="0"/>
      <dgm:spPr/>
    </dgm:pt>
    <dgm:pt modelId="{9BBBF864-2C30-4972-B786-81426E36329E}" type="pres">
      <dgm:prSet presAssocID="{AF2DDE3B-C22D-453A-88C5-8D2F7DA640A1}" presName="parTx" presStyleLbl="alignNode1" presStyleIdx="0" presStyleCnt="2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506EBC93-435A-43F7-8EAA-EEBFBBFC9A97}" type="pres">
      <dgm:prSet presAssocID="{AF2DDE3B-C22D-453A-88C5-8D2F7DA640A1}" presName="desTx" presStyleLbl="alignAccFollowNode1" presStyleIdx="0" presStyleCnt="2">
        <dgm:presLayoutVars>
          <dgm:bulletEnabled val="1"/>
        </dgm:presLayoutVars>
      </dgm:prSet>
      <dgm:spPr>
        <a:prstGeom prst="roundRect">
          <a:avLst/>
        </a:prstGeom>
      </dgm:spPr>
    </dgm:pt>
    <dgm:pt modelId="{848E65EB-B80A-4CF7-B4C7-50F2E17D79CA}" type="pres">
      <dgm:prSet presAssocID="{06F708F9-F579-4DC6-A730-B2E995738433}" presName="space" presStyleCnt="0"/>
      <dgm:spPr/>
    </dgm:pt>
    <dgm:pt modelId="{8F5A9165-9714-42C2-9BB6-C7D198763D5C}" type="pres">
      <dgm:prSet presAssocID="{AABBFD5D-B13D-4FAE-BE37-B6411D35E954}" presName="composite" presStyleCnt="0"/>
      <dgm:spPr/>
    </dgm:pt>
    <dgm:pt modelId="{3133152C-80DC-4CC3-B6E4-D4AD02B1072F}" type="pres">
      <dgm:prSet presAssocID="{AABBFD5D-B13D-4FAE-BE37-B6411D35E954}" presName="parTx" presStyleLbl="alignNode1" presStyleIdx="1" presStyleCnt="2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8BA619A3-8DDE-4996-B877-1A8915958F6B}" type="pres">
      <dgm:prSet presAssocID="{AABBFD5D-B13D-4FAE-BE37-B6411D35E954}" presName="desTx" presStyleLbl="alignAccFollowNode1" presStyleIdx="1" presStyleCnt="2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57012701-2719-4566-845B-7011FAE6FC62}" srcId="{AF2DDE3B-C22D-453A-88C5-8D2F7DA640A1}" destId="{742B316D-70B3-4701-9490-F6C9020A5BA9}" srcOrd="3" destOrd="0" parTransId="{46018DBC-39C0-43F3-BBE7-17BF7B6EAFCF}" sibTransId="{74ED5248-3D05-4213-A5E5-D1303F63E2A3}"/>
    <dgm:cxn modelId="{5195030C-3C64-434B-816A-811D8911B816}" type="presOf" srcId="{D8F219E4-50EB-4AE1-8DD6-71D8879FCA36}" destId="{506EBC93-435A-43F7-8EAA-EEBFBBFC9A97}" srcOrd="0" destOrd="1" presId="urn:microsoft.com/office/officeart/2005/8/layout/hList1"/>
    <dgm:cxn modelId="{C98C132B-FC35-4092-8164-1F4BB4E3F67C}" type="presOf" srcId="{A96CB54F-7B13-4B52-AD94-B3FED1BD0199}" destId="{506EBC93-435A-43F7-8EAA-EEBFBBFC9A97}" srcOrd="0" destOrd="2" presId="urn:microsoft.com/office/officeart/2005/8/layout/hList1"/>
    <dgm:cxn modelId="{FF21E334-1395-47F3-9522-78C2E0C1670A}" srcId="{AABBFD5D-B13D-4FAE-BE37-B6411D35E954}" destId="{342749FE-44D1-403A-955A-BB8C9EB035DD}" srcOrd="4" destOrd="0" parTransId="{03BEBB39-6EFF-4AF8-8248-8495EA7A2752}" sibTransId="{B2B5D2FB-0053-47ED-9210-609DBC2699F8}"/>
    <dgm:cxn modelId="{927F433A-4DC9-4B1F-BAC8-35FAFCE6E423}" srcId="{AABBFD5D-B13D-4FAE-BE37-B6411D35E954}" destId="{9E618552-1DCF-49F4-846B-2D5CE1654D9F}" srcOrd="0" destOrd="0" parTransId="{C5C92B02-E268-4D5F-918A-43115287BE95}" sibTransId="{066FA245-712B-4AF9-BAE5-985E4D3D2AB9}"/>
    <dgm:cxn modelId="{180E7642-C121-421C-B1CF-CD8EEBFA1FCD}" srcId="{AF2DDE3B-C22D-453A-88C5-8D2F7DA640A1}" destId="{5EC17698-34E5-421B-BB32-770EA412CFFF}" srcOrd="0" destOrd="0" parTransId="{BF622A2B-AF34-4E9F-AEE3-49A47379B601}" sibTransId="{D53297A2-33D0-4FF7-A695-F0C938229F4F}"/>
    <dgm:cxn modelId="{C3B8FA47-FC0F-4377-B3CD-CBFAF14C86E0}" type="presOf" srcId="{9E618552-1DCF-49F4-846B-2D5CE1654D9F}" destId="{8BA619A3-8DDE-4996-B877-1A8915958F6B}" srcOrd="0" destOrd="0" presId="urn:microsoft.com/office/officeart/2005/8/layout/hList1"/>
    <dgm:cxn modelId="{A8911250-AABD-4C96-B823-EEFBFA84E016}" type="presOf" srcId="{AF2DDE3B-C22D-453A-88C5-8D2F7DA640A1}" destId="{9BBBF864-2C30-4972-B786-81426E36329E}" srcOrd="0" destOrd="0" presId="urn:microsoft.com/office/officeart/2005/8/layout/hList1"/>
    <dgm:cxn modelId="{1D3B3C56-2C26-434B-9F36-EB20CC1876DE}" type="presOf" srcId="{742B316D-70B3-4701-9490-F6C9020A5BA9}" destId="{506EBC93-435A-43F7-8EAA-EEBFBBFC9A97}" srcOrd="0" destOrd="3" presId="urn:microsoft.com/office/officeart/2005/8/layout/hList1"/>
    <dgm:cxn modelId="{97469C58-12F4-4FEE-B54C-3068FE53FEAC}" srcId="{6375F4A5-BDEF-496F-A083-3CF05F09C690}" destId="{AABBFD5D-B13D-4FAE-BE37-B6411D35E954}" srcOrd="1" destOrd="0" parTransId="{9AC2324D-E52D-4BE7-91DB-C957C875D94E}" sibTransId="{04DAB795-C5D3-47D6-AE99-BFFB6444A8ED}"/>
    <dgm:cxn modelId="{FDFB977A-0B78-4783-B212-E952F71875C7}" srcId="{AABBFD5D-B13D-4FAE-BE37-B6411D35E954}" destId="{B27865D5-0C18-4626-88A7-F7C384956303}" srcOrd="2" destOrd="0" parTransId="{756EB7E8-AD22-482F-AD9F-07D9329E3321}" sibTransId="{0BDEDB27-48D8-4957-AAFC-0483E577026E}"/>
    <dgm:cxn modelId="{E2197F81-0B52-4569-907E-23C693AE7AC1}" type="presOf" srcId="{9E7C726B-57A4-4105-8595-998BC9BFE45F}" destId="{8BA619A3-8DDE-4996-B877-1A8915958F6B}" srcOrd="0" destOrd="1" presId="urn:microsoft.com/office/officeart/2005/8/layout/hList1"/>
    <dgm:cxn modelId="{A74BA691-E54B-4792-9A26-55F5CF14DAE1}" srcId="{AF2DDE3B-C22D-453A-88C5-8D2F7DA640A1}" destId="{D8F219E4-50EB-4AE1-8DD6-71D8879FCA36}" srcOrd="1" destOrd="0" parTransId="{8FA42A2C-26D1-446F-91AB-0043B73789BB}" sibTransId="{F425D61F-2B34-411D-8DCF-587EF1A2627C}"/>
    <dgm:cxn modelId="{5D5C72AE-03FC-4324-A101-A4337C6D5D60}" type="presOf" srcId="{AABBFD5D-B13D-4FAE-BE37-B6411D35E954}" destId="{3133152C-80DC-4CC3-B6E4-D4AD02B1072F}" srcOrd="0" destOrd="0" presId="urn:microsoft.com/office/officeart/2005/8/layout/hList1"/>
    <dgm:cxn modelId="{C9861DBA-F5C3-466E-8710-9F52A9EBA081}" srcId="{6375F4A5-BDEF-496F-A083-3CF05F09C690}" destId="{AF2DDE3B-C22D-453A-88C5-8D2F7DA640A1}" srcOrd="0" destOrd="0" parTransId="{A20CE786-09E9-4F7C-8B5A-405E4E913CFB}" sibTransId="{06F708F9-F579-4DC6-A730-B2E995738433}"/>
    <dgm:cxn modelId="{B48923CD-5E80-4C9C-9278-2BB3462E68A3}" type="presOf" srcId="{5DDBCC90-6F64-4B70-97EB-9C947B868033}" destId="{8BA619A3-8DDE-4996-B877-1A8915958F6B}" srcOrd="0" destOrd="3" presId="urn:microsoft.com/office/officeart/2005/8/layout/hList1"/>
    <dgm:cxn modelId="{BE0ECACE-0DA6-48D0-8B39-38E9E7D4D851}" type="presOf" srcId="{6375F4A5-BDEF-496F-A083-3CF05F09C690}" destId="{ADDB25DA-4CE1-489C-9D75-CA43518DE29B}" srcOrd="0" destOrd="0" presId="urn:microsoft.com/office/officeart/2005/8/layout/hList1"/>
    <dgm:cxn modelId="{E7C28ED2-A5C5-4611-B80F-05D96CBC10F8}" type="presOf" srcId="{B27865D5-0C18-4626-88A7-F7C384956303}" destId="{8BA619A3-8DDE-4996-B877-1A8915958F6B}" srcOrd="0" destOrd="2" presId="urn:microsoft.com/office/officeart/2005/8/layout/hList1"/>
    <dgm:cxn modelId="{AEC712E0-B8CB-43C2-BD27-8B14F37E4635}" type="presOf" srcId="{5EC17698-34E5-421B-BB32-770EA412CFFF}" destId="{506EBC93-435A-43F7-8EAA-EEBFBBFC9A97}" srcOrd="0" destOrd="0" presId="urn:microsoft.com/office/officeart/2005/8/layout/hList1"/>
    <dgm:cxn modelId="{ABA49FE6-C669-4DF9-8A1A-9C604DCE16E0}" srcId="{AABBFD5D-B13D-4FAE-BE37-B6411D35E954}" destId="{5DDBCC90-6F64-4B70-97EB-9C947B868033}" srcOrd="3" destOrd="0" parTransId="{12B0079F-2F2C-4BC6-B659-9627CCEF1803}" sibTransId="{1E0EE3DD-2BAC-4538-B7BC-1B0A78AD2C00}"/>
    <dgm:cxn modelId="{631998F4-31A3-4971-B5F4-68306720775C}" type="presOf" srcId="{342749FE-44D1-403A-955A-BB8C9EB035DD}" destId="{8BA619A3-8DDE-4996-B877-1A8915958F6B}" srcOrd="0" destOrd="4" presId="urn:microsoft.com/office/officeart/2005/8/layout/hList1"/>
    <dgm:cxn modelId="{3A8AA8F7-1F90-46C8-B06D-2D4A72461D00}" srcId="{AABBFD5D-B13D-4FAE-BE37-B6411D35E954}" destId="{9E7C726B-57A4-4105-8595-998BC9BFE45F}" srcOrd="1" destOrd="0" parTransId="{A3D718B3-DA08-48A9-9013-1F2E0E8D4B73}" sibTransId="{72B37D0A-3FC8-446D-8CA3-2FF949C44E13}"/>
    <dgm:cxn modelId="{1BA5D9F7-E369-40F7-902C-98E3FEB2AAA7}" srcId="{AF2DDE3B-C22D-453A-88C5-8D2F7DA640A1}" destId="{A96CB54F-7B13-4B52-AD94-B3FED1BD0199}" srcOrd="2" destOrd="0" parTransId="{8521F9B8-EBBE-438D-B393-DCC404434BBD}" sibTransId="{47D6AB0D-5F91-4F71-84AF-5094D44C08BB}"/>
    <dgm:cxn modelId="{BB15A5A6-3C78-4E56-BB80-40AFAA6421E4}" type="presParOf" srcId="{ADDB25DA-4CE1-489C-9D75-CA43518DE29B}" destId="{C2E48721-D8BE-4840-9E8A-CE7281077E2D}" srcOrd="0" destOrd="0" presId="urn:microsoft.com/office/officeart/2005/8/layout/hList1"/>
    <dgm:cxn modelId="{238D12DF-8935-43D8-95D2-B2607AFACBF3}" type="presParOf" srcId="{C2E48721-D8BE-4840-9E8A-CE7281077E2D}" destId="{9BBBF864-2C30-4972-B786-81426E36329E}" srcOrd="0" destOrd="0" presId="urn:microsoft.com/office/officeart/2005/8/layout/hList1"/>
    <dgm:cxn modelId="{0BEF9645-C688-4C86-BCC2-6013E8DB279A}" type="presParOf" srcId="{C2E48721-D8BE-4840-9E8A-CE7281077E2D}" destId="{506EBC93-435A-43F7-8EAA-EEBFBBFC9A97}" srcOrd="1" destOrd="0" presId="urn:microsoft.com/office/officeart/2005/8/layout/hList1"/>
    <dgm:cxn modelId="{0A1AB3C3-EDCE-44AB-81B3-3B1056F017AB}" type="presParOf" srcId="{ADDB25DA-4CE1-489C-9D75-CA43518DE29B}" destId="{848E65EB-B80A-4CF7-B4C7-50F2E17D79CA}" srcOrd="1" destOrd="0" presId="urn:microsoft.com/office/officeart/2005/8/layout/hList1"/>
    <dgm:cxn modelId="{B1282399-B101-4964-AF60-E425D57FB9BD}" type="presParOf" srcId="{ADDB25DA-4CE1-489C-9D75-CA43518DE29B}" destId="{8F5A9165-9714-42C2-9BB6-C7D198763D5C}" srcOrd="2" destOrd="0" presId="urn:microsoft.com/office/officeart/2005/8/layout/hList1"/>
    <dgm:cxn modelId="{059A8653-424D-4D7A-AFC0-73EEFCDD352F}" type="presParOf" srcId="{8F5A9165-9714-42C2-9BB6-C7D198763D5C}" destId="{3133152C-80DC-4CC3-B6E4-D4AD02B1072F}" srcOrd="0" destOrd="0" presId="urn:microsoft.com/office/officeart/2005/8/layout/hList1"/>
    <dgm:cxn modelId="{EA1AAAA3-6744-4B5F-88EC-6E85ED4EE9EF}" type="presParOf" srcId="{8F5A9165-9714-42C2-9BB6-C7D198763D5C}" destId="{8BA619A3-8DDE-4996-B877-1A8915958F6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375F4A5-BDEF-496F-A083-3CF05F09C690}" type="doc">
      <dgm:prSet loTypeId="urn:microsoft.com/office/officeart/2005/8/layout/hList1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pt-BR"/>
        </a:p>
      </dgm:t>
    </dgm:pt>
    <dgm:pt modelId="{AF2DDE3B-C22D-453A-88C5-8D2F7DA640A1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Veiculo</a:t>
          </a:r>
        </a:p>
      </dgm:t>
    </dgm:pt>
    <dgm:pt modelId="{A20CE786-09E9-4F7C-8B5A-405E4E913CFB}" type="parTrans" cxnId="{C9861DBA-F5C3-466E-8710-9F52A9EBA081}">
      <dgm:prSet/>
      <dgm:spPr/>
      <dgm:t>
        <a:bodyPr/>
        <a:lstStyle/>
        <a:p>
          <a:endParaRPr lang="pt-BR"/>
        </a:p>
      </dgm:t>
    </dgm:pt>
    <dgm:pt modelId="{06F708F9-F579-4DC6-A730-B2E995738433}" type="sibTrans" cxnId="{C9861DBA-F5C3-466E-8710-9F52A9EBA081}">
      <dgm:prSet/>
      <dgm:spPr/>
      <dgm:t>
        <a:bodyPr/>
        <a:lstStyle/>
        <a:p>
          <a:endParaRPr lang="pt-BR"/>
        </a:p>
      </dgm:t>
    </dgm:pt>
    <dgm:pt modelId="{5EC17698-34E5-421B-BB32-770EA412CFFF}">
      <dgm:prSet phldrT="[Texto]"/>
      <dgm:spPr/>
      <dgm:t>
        <a:bodyPr/>
        <a:lstStyle/>
        <a:p>
          <a:r>
            <a:rPr lang="pt-BR" dirty="0"/>
            <a:t>Equipamentos: R$ 1.700,00.</a:t>
          </a:r>
        </a:p>
      </dgm:t>
    </dgm:pt>
    <dgm:pt modelId="{BF622A2B-AF34-4E9F-AEE3-49A47379B601}" type="parTrans" cxnId="{180E7642-C121-421C-B1CF-CD8EEBFA1FCD}">
      <dgm:prSet/>
      <dgm:spPr/>
      <dgm:t>
        <a:bodyPr/>
        <a:lstStyle/>
        <a:p>
          <a:endParaRPr lang="pt-BR"/>
        </a:p>
      </dgm:t>
    </dgm:pt>
    <dgm:pt modelId="{D53297A2-33D0-4FF7-A695-F0C938229F4F}" type="sibTrans" cxnId="{180E7642-C121-421C-B1CF-CD8EEBFA1FCD}">
      <dgm:prSet/>
      <dgm:spPr/>
      <dgm:t>
        <a:bodyPr/>
        <a:lstStyle/>
        <a:p>
          <a:endParaRPr lang="pt-BR"/>
        </a:p>
      </dgm:t>
    </dgm:pt>
    <dgm:pt modelId="{AABBFD5D-B13D-4FAE-BE37-B6411D35E954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Infraestrutura</a:t>
          </a:r>
        </a:p>
      </dgm:t>
    </dgm:pt>
    <dgm:pt modelId="{9AC2324D-E52D-4BE7-91DB-C957C875D94E}" type="parTrans" cxnId="{97469C58-12F4-4FEE-B54C-3068FE53FEAC}">
      <dgm:prSet/>
      <dgm:spPr/>
      <dgm:t>
        <a:bodyPr/>
        <a:lstStyle/>
        <a:p>
          <a:endParaRPr lang="pt-BR"/>
        </a:p>
      </dgm:t>
    </dgm:pt>
    <dgm:pt modelId="{04DAB795-C5D3-47D6-AE99-BFFB6444A8ED}" type="sibTrans" cxnId="{97469C58-12F4-4FEE-B54C-3068FE53FEAC}">
      <dgm:prSet/>
      <dgm:spPr/>
      <dgm:t>
        <a:bodyPr/>
        <a:lstStyle/>
        <a:p>
          <a:endParaRPr lang="pt-BR"/>
        </a:p>
      </dgm:t>
    </dgm:pt>
    <dgm:pt modelId="{9E618552-1DCF-49F4-846B-2D5CE1654D9F}">
      <dgm:prSet phldrT="[Texto]"/>
      <dgm:spPr/>
      <dgm:t>
        <a:bodyPr/>
        <a:lstStyle/>
        <a:p>
          <a:r>
            <a:rPr lang="pt-BR" dirty="0"/>
            <a:t>Servidor + Banco de dados: R$ 210,00 (MENSAL).</a:t>
          </a:r>
        </a:p>
      </dgm:t>
    </dgm:pt>
    <dgm:pt modelId="{C5C92B02-E268-4D5F-918A-43115287BE95}" type="parTrans" cxnId="{927F433A-4DC9-4B1F-BAC8-35FAFCE6E423}">
      <dgm:prSet/>
      <dgm:spPr/>
      <dgm:t>
        <a:bodyPr/>
        <a:lstStyle/>
        <a:p>
          <a:endParaRPr lang="pt-BR"/>
        </a:p>
      </dgm:t>
    </dgm:pt>
    <dgm:pt modelId="{066FA245-712B-4AF9-BAE5-985E4D3D2AB9}" type="sibTrans" cxnId="{927F433A-4DC9-4B1F-BAC8-35FAFCE6E423}">
      <dgm:prSet/>
      <dgm:spPr/>
      <dgm:t>
        <a:bodyPr/>
        <a:lstStyle/>
        <a:p>
          <a:endParaRPr lang="pt-BR"/>
        </a:p>
      </dgm:t>
    </dgm:pt>
    <dgm:pt modelId="{C6F0C555-FAB1-404D-989B-E103288B5536}">
      <dgm:prSet/>
      <dgm:spPr/>
      <dgm:t>
        <a:bodyPr/>
        <a:lstStyle/>
        <a:p>
          <a:r>
            <a:rPr lang="pt-BR" dirty="0"/>
            <a:t>(Câmera, suporte, smartphone, instalação).</a:t>
          </a:r>
        </a:p>
      </dgm:t>
    </dgm:pt>
    <dgm:pt modelId="{983A41E8-E5A2-49FB-83A3-44A3181CA240}" type="parTrans" cxnId="{A58D4667-697F-418C-B633-E259934BC97C}">
      <dgm:prSet/>
      <dgm:spPr/>
      <dgm:t>
        <a:bodyPr/>
        <a:lstStyle/>
        <a:p>
          <a:endParaRPr lang="pt-BR"/>
        </a:p>
      </dgm:t>
    </dgm:pt>
    <dgm:pt modelId="{A21FD476-BF91-4C20-9BA1-0B3BD8DC6D69}" type="sibTrans" cxnId="{A58D4667-697F-418C-B633-E259934BC97C}">
      <dgm:prSet/>
      <dgm:spPr/>
      <dgm:t>
        <a:bodyPr/>
        <a:lstStyle/>
        <a:p>
          <a:endParaRPr lang="pt-BR"/>
        </a:p>
      </dgm:t>
    </dgm:pt>
    <dgm:pt modelId="{342749FE-44D1-403A-955A-BB8C9EB035DD}">
      <dgm:prSet phldrT="[Texto]"/>
      <dgm:spPr/>
      <dgm:t>
        <a:bodyPr/>
        <a:lstStyle/>
        <a:p>
          <a:endParaRPr lang="pt-BR" dirty="0"/>
        </a:p>
      </dgm:t>
    </dgm:pt>
    <dgm:pt modelId="{03BEBB39-6EFF-4AF8-8248-8495EA7A2752}" type="parTrans" cxnId="{FF21E334-1395-47F3-9522-78C2E0C1670A}">
      <dgm:prSet/>
      <dgm:spPr/>
      <dgm:t>
        <a:bodyPr/>
        <a:lstStyle/>
        <a:p>
          <a:endParaRPr lang="pt-BR"/>
        </a:p>
      </dgm:t>
    </dgm:pt>
    <dgm:pt modelId="{B2B5D2FB-0053-47ED-9210-609DBC2699F8}" type="sibTrans" cxnId="{FF21E334-1395-47F3-9522-78C2E0C1670A}">
      <dgm:prSet/>
      <dgm:spPr/>
      <dgm:t>
        <a:bodyPr/>
        <a:lstStyle/>
        <a:p>
          <a:endParaRPr lang="pt-BR"/>
        </a:p>
      </dgm:t>
    </dgm:pt>
    <dgm:pt modelId="{ADDB25DA-4CE1-489C-9D75-CA43518DE29B}" type="pres">
      <dgm:prSet presAssocID="{6375F4A5-BDEF-496F-A083-3CF05F09C690}" presName="Name0" presStyleCnt="0">
        <dgm:presLayoutVars>
          <dgm:dir/>
          <dgm:animLvl val="lvl"/>
          <dgm:resizeHandles val="exact"/>
        </dgm:presLayoutVars>
      </dgm:prSet>
      <dgm:spPr/>
    </dgm:pt>
    <dgm:pt modelId="{C2E48721-D8BE-4840-9E8A-CE7281077E2D}" type="pres">
      <dgm:prSet presAssocID="{AF2DDE3B-C22D-453A-88C5-8D2F7DA640A1}" presName="composite" presStyleCnt="0"/>
      <dgm:spPr/>
    </dgm:pt>
    <dgm:pt modelId="{9BBBF864-2C30-4972-B786-81426E36329E}" type="pres">
      <dgm:prSet presAssocID="{AF2DDE3B-C22D-453A-88C5-8D2F7DA640A1}" presName="parTx" presStyleLbl="alignNode1" presStyleIdx="0" presStyleCnt="2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506EBC93-435A-43F7-8EAA-EEBFBBFC9A97}" type="pres">
      <dgm:prSet presAssocID="{AF2DDE3B-C22D-453A-88C5-8D2F7DA640A1}" presName="desTx" presStyleLbl="alignAccFollowNode1" presStyleIdx="0" presStyleCnt="2">
        <dgm:presLayoutVars>
          <dgm:bulletEnabled val="1"/>
        </dgm:presLayoutVars>
      </dgm:prSet>
      <dgm:spPr>
        <a:prstGeom prst="roundRect">
          <a:avLst/>
        </a:prstGeom>
      </dgm:spPr>
    </dgm:pt>
    <dgm:pt modelId="{848E65EB-B80A-4CF7-B4C7-50F2E17D79CA}" type="pres">
      <dgm:prSet presAssocID="{06F708F9-F579-4DC6-A730-B2E995738433}" presName="space" presStyleCnt="0"/>
      <dgm:spPr/>
    </dgm:pt>
    <dgm:pt modelId="{8F5A9165-9714-42C2-9BB6-C7D198763D5C}" type="pres">
      <dgm:prSet presAssocID="{AABBFD5D-B13D-4FAE-BE37-B6411D35E954}" presName="composite" presStyleCnt="0"/>
      <dgm:spPr/>
    </dgm:pt>
    <dgm:pt modelId="{3133152C-80DC-4CC3-B6E4-D4AD02B1072F}" type="pres">
      <dgm:prSet presAssocID="{AABBFD5D-B13D-4FAE-BE37-B6411D35E954}" presName="parTx" presStyleLbl="alignNode1" presStyleIdx="1" presStyleCnt="2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8BA619A3-8DDE-4996-B877-1A8915958F6B}" type="pres">
      <dgm:prSet presAssocID="{AABBFD5D-B13D-4FAE-BE37-B6411D35E954}" presName="desTx" presStyleLbl="alignAccFollowNode1" presStyleIdx="1" presStyleCnt="2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FF21E334-1395-47F3-9522-78C2E0C1670A}" srcId="{AABBFD5D-B13D-4FAE-BE37-B6411D35E954}" destId="{342749FE-44D1-403A-955A-BB8C9EB035DD}" srcOrd="1" destOrd="0" parTransId="{03BEBB39-6EFF-4AF8-8248-8495EA7A2752}" sibTransId="{B2B5D2FB-0053-47ED-9210-609DBC2699F8}"/>
    <dgm:cxn modelId="{927F433A-4DC9-4B1F-BAC8-35FAFCE6E423}" srcId="{AABBFD5D-B13D-4FAE-BE37-B6411D35E954}" destId="{9E618552-1DCF-49F4-846B-2D5CE1654D9F}" srcOrd="0" destOrd="0" parTransId="{C5C92B02-E268-4D5F-918A-43115287BE95}" sibTransId="{066FA245-712B-4AF9-BAE5-985E4D3D2AB9}"/>
    <dgm:cxn modelId="{180E7642-C121-421C-B1CF-CD8EEBFA1FCD}" srcId="{AF2DDE3B-C22D-453A-88C5-8D2F7DA640A1}" destId="{5EC17698-34E5-421B-BB32-770EA412CFFF}" srcOrd="0" destOrd="0" parTransId="{BF622A2B-AF34-4E9F-AEE3-49A47379B601}" sibTransId="{D53297A2-33D0-4FF7-A695-F0C938229F4F}"/>
    <dgm:cxn modelId="{A58D4667-697F-418C-B633-E259934BC97C}" srcId="{AF2DDE3B-C22D-453A-88C5-8D2F7DA640A1}" destId="{C6F0C555-FAB1-404D-989B-E103288B5536}" srcOrd="1" destOrd="0" parTransId="{983A41E8-E5A2-49FB-83A3-44A3181CA240}" sibTransId="{A21FD476-BF91-4C20-9BA1-0B3BD8DC6D69}"/>
    <dgm:cxn modelId="{C3B8FA47-FC0F-4377-B3CD-CBFAF14C86E0}" type="presOf" srcId="{9E618552-1DCF-49F4-846B-2D5CE1654D9F}" destId="{8BA619A3-8DDE-4996-B877-1A8915958F6B}" srcOrd="0" destOrd="0" presId="urn:microsoft.com/office/officeart/2005/8/layout/hList1"/>
    <dgm:cxn modelId="{A8911250-AABD-4C96-B823-EEFBFA84E016}" type="presOf" srcId="{AF2DDE3B-C22D-453A-88C5-8D2F7DA640A1}" destId="{9BBBF864-2C30-4972-B786-81426E36329E}" srcOrd="0" destOrd="0" presId="urn:microsoft.com/office/officeart/2005/8/layout/hList1"/>
    <dgm:cxn modelId="{97469C58-12F4-4FEE-B54C-3068FE53FEAC}" srcId="{6375F4A5-BDEF-496F-A083-3CF05F09C690}" destId="{AABBFD5D-B13D-4FAE-BE37-B6411D35E954}" srcOrd="1" destOrd="0" parTransId="{9AC2324D-E52D-4BE7-91DB-C957C875D94E}" sibTransId="{04DAB795-C5D3-47D6-AE99-BFFB6444A8ED}"/>
    <dgm:cxn modelId="{06BBA28F-F7DB-49E0-ABCA-0E95F8FE42DF}" type="presOf" srcId="{C6F0C555-FAB1-404D-989B-E103288B5536}" destId="{506EBC93-435A-43F7-8EAA-EEBFBBFC9A97}" srcOrd="0" destOrd="1" presId="urn:microsoft.com/office/officeart/2005/8/layout/hList1"/>
    <dgm:cxn modelId="{5D5C72AE-03FC-4324-A101-A4337C6D5D60}" type="presOf" srcId="{AABBFD5D-B13D-4FAE-BE37-B6411D35E954}" destId="{3133152C-80DC-4CC3-B6E4-D4AD02B1072F}" srcOrd="0" destOrd="0" presId="urn:microsoft.com/office/officeart/2005/8/layout/hList1"/>
    <dgm:cxn modelId="{C9861DBA-F5C3-466E-8710-9F52A9EBA081}" srcId="{6375F4A5-BDEF-496F-A083-3CF05F09C690}" destId="{AF2DDE3B-C22D-453A-88C5-8D2F7DA640A1}" srcOrd="0" destOrd="0" parTransId="{A20CE786-09E9-4F7C-8B5A-405E4E913CFB}" sibTransId="{06F708F9-F579-4DC6-A730-B2E995738433}"/>
    <dgm:cxn modelId="{BE0ECACE-0DA6-48D0-8B39-38E9E7D4D851}" type="presOf" srcId="{6375F4A5-BDEF-496F-A083-3CF05F09C690}" destId="{ADDB25DA-4CE1-489C-9D75-CA43518DE29B}" srcOrd="0" destOrd="0" presId="urn:microsoft.com/office/officeart/2005/8/layout/hList1"/>
    <dgm:cxn modelId="{AEC712E0-B8CB-43C2-BD27-8B14F37E4635}" type="presOf" srcId="{5EC17698-34E5-421B-BB32-770EA412CFFF}" destId="{506EBC93-435A-43F7-8EAA-EEBFBBFC9A97}" srcOrd="0" destOrd="0" presId="urn:microsoft.com/office/officeart/2005/8/layout/hList1"/>
    <dgm:cxn modelId="{631998F4-31A3-4971-B5F4-68306720775C}" type="presOf" srcId="{342749FE-44D1-403A-955A-BB8C9EB035DD}" destId="{8BA619A3-8DDE-4996-B877-1A8915958F6B}" srcOrd="0" destOrd="1" presId="urn:microsoft.com/office/officeart/2005/8/layout/hList1"/>
    <dgm:cxn modelId="{BB15A5A6-3C78-4E56-BB80-40AFAA6421E4}" type="presParOf" srcId="{ADDB25DA-4CE1-489C-9D75-CA43518DE29B}" destId="{C2E48721-D8BE-4840-9E8A-CE7281077E2D}" srcOrd="0" destOrd="0" presId="urn:microsoft.com/office/officeart/2005/8/layout/hList1"/>
    <dgm:cxn modelId="{238D12DF-8935-43D8-95D2-B2607AFACBF3}" type="presParOf" srcId="{C2E48721-D8BE-4840-9E8A-CE7281077E2D}" destId="{9BBBF864-2C30-4972-B786-81426E36329E}" srcOrd="0" destOrd="0" presId="urn:microsoft.com/office/officeart/2005/8/layout/hList1"/>
    <dgm:cxn modelId="{0BEF9645-C688-4C86-BCC2-6013E8DB279A}" type="presParOf" srcId="{C2E48721-D8BE-4840-9E8A-CE7281077E2D}" destId="{506EBC93-435A-43F7-8EAA-EEBFBBFC9A97}" srcOrd="1" destOrd="0" presId="urn:microsoft.com/office/officeart/2005/8/layout/hList1"/>
    <dgm:cxn modelId="{0A1AB3C3-EDCE-44AB-81B3-3B1056F017AB}" type="presParOf" srcId="{ADDB25DA-4CE1-489C-9D75-CA43518DE29B}" destId="{848E65EB-B80A-4CF7-B4C7-50F2E17D79CA}" srcOrd="1" destOrd="0" presId="urn:microsoft.com/office/officeart/2005/8/layout/hList1"/>
    <dgm:cxn modelId="{B1282399-B101-4964-AF60-E425D57FB9BD}" type="presParOf" srcId="{ADDB25DA-4CE1-489C-9D75-CA43518DE29B}" destId="{8F5A9165-9714-42C2-9BB6-C7D198763D5C}" srcOrd="2" destOrd="0" presId="urn:microsoft.com/office/officeart/2005/8/layout/hList1"/>
    <dgm:cxn modelId="{059A8653-424D-4D7A-AFC0-73EEFCDD352F}" type="presParOf" srcId="{8F5A9165-9714-42C2-9BB6-C7D198763D5C}" destId="{3133152C-80DC-4CC3-B6E4-D4AD02B1072F}" srcOrd="0" destOrd="0" presId="urn:microsoft.com/office/officeart/2005/8/layout/hList1"/>
    <dgm:cxn modelId="{EA1AAAA3-6744-4B5F-88EC-6E85ED4EE9EF}" type="presParOf" srcId="{8F5A9165-9714-42C2-9BB6-C7D198763D5C}" destId="{8BA619A3-8DDE-4996-B877-1A8915958F6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375F4A5-BDEF-496F-A083-3CF05F09C690}" type="doc">
      <dgm:prSet loTypeId="urn:microsoft.com/office/officeart/2005/8/layout/hList1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pt-BR"/>
        </a:p>
      </dgm:t>
    </dgm:pt>
    <dgm:pt modelId="{AF2DDE3B-C22D-453A-88C5-8D2F7DA640A1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Prefeituras</a:t>
          </a:r>
        </a:p>
      </dgm:t>
    </dgm:pt>
    <dgm:pt modelId="{A20CE786-09E9-4F7C-8B5A-405E4E913CFB}" type="parTrans" cxnId="{C9861DBA-F5C3-466E-8710-9F52A9EBA081}">
      <dgm:prSet/>
      <dgm:spPr/>
      <dgm:t>
        <a:bodyPr/>
        <a:lstStyle/>
        <a:p>
          <a:endParaRPr lang="pt-BR"/>
        </a:p>
      </dgm:t>
    </dgm:pt>
    <dgm:pt modelId="{06F708F9-F579-4DC6-A730-B2E995738433}" type="sibTrans" cxnId="{C9861DBA-F5C3-466E-8710-9F52A9EBA081}">
      <dgm:prSet/>
      <dgm:spPr/>
      <dgm:t>
        <a:bodyPr/>
        <a:lstStyle/>
        <a:p>
          <a:endParaRPr lang="pt-BR"/>
        </a:p>
      </dgm:t>
    </dgm:pt>
    <dgm:pt modelId="{5EC17698-34E5-421B-BB32-770EA412CFFF}">
      <dgm:prSet phldrT="[Texto]"/>
      <dgm:spPr/>
      <dgm:t>
        <a:bodyPr/>
        <a:lstStyle/>
        <a:p>
          <a:r>
            <a:rPr lang="pt-BR" dirty="0"/>
            <a:t>Priorização inteligente de reparos.</a:t>
          </a:r>
        </a:p>
      </dgm:t>
    </dgm:pt>
    <dgm:pt modelId="{BF622A2B-AF34-4E9F-AEE3-49A47379B601}" type="parTrans" cxnId="{180E7642-C121-421C-B1CF-CD8EEBFA1FCD}">
      <dgm:prSet/>
      <dgm:spPr/>
      <dgm:t>
        <a:bodyPr/>
        <a:lstStyle/>
        <a:p>
          <a:endParaRPr lang="pt-BR"/>
        </a:p>
      </dgm:t>
    </dgm:pt>
    <dgm:pt modelId="{D53297A2-33D0-4FF7-A695-F0C938229F4F}" type="sibTrans" cxnId="{180E7642-C121-421C-B1CF-CD8EEBFA1FCD}">
      <dgm:prSet/>
      <dgm:spPr/>
      <dgm:t>
        <a:bodyPr/>
        <a:lstStyle/>
        <a:p>
          <a:endParaRPr lang="pt-BR"/>
        </a:p>
      </dgm:t>
    </dgm:pt>
    <dgm:pt modelId="{AABBFD5D-B13D-4FAE-BE37-B6411D35E954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Concessionarias</a:t>
          </a:r>
        </a:p>
      </dgm:t>
    </dgm:pt>
    <dgm:pt modelId="{9AC2324D-E52D-4BE7-91DB-C957C875D94E}" type="parTrans" cxnId="{97469C58-12F4-4FEE-B54C-3068FE53FEAC}">
      <dgm:prSet/>
      <dgm:spPr/>
      <dgm:t>
        <a:bodyPr/>
        <a:lstStyle/>
        <a:p>
          <a:endParaRPr lang="pt-BR"/>
        </a:p>
      </dgm:t>
    </dgm:pt>
    <dgm:pt modelId="{04DAB795-C5D3-47D6-AE99-BFFB6444A8ED}" type="sibTrans" cxnId="{97469C58-12F4-4FEE-B54C-3068FE53FEAC}">
      <dgm:prSet/>
      <dgm:spPr/>
      <dgm:t>
        <a:bodyPr/>
        <a:lstStyle/>
        <a:p>
          <a:endParaRPr lang="pt-BR"/>
        </a:p>
      </dgm:t>
    </dgm:pt>
    <dgm:pt modelId="{9E618552-1DCF-49F4-846B-2D5CE1654D9F}">
      <dgm:prSet phldrT="[Texto]"/>
      <dgm:spPr/>
      <dgm:t>
        <a:bodyPr/>
        <a:lstStyle/>
        <a:p>
          <a:r>
            <a:rPr lang="pt-BR" dirty="0"/>
            <a:t>Monitoramento contínuo.</a:t>
          </a:r>
        </a:p>
      </dgm:t>
    </dgm:pt>
    <dgm:pt modelId="{C5C92B02-E268-4D5F-918A-43115287BE95}" type="parTrans" cxnId="{927F433A-4DC9-4B1F-BAC8-35FAFCE6E423}">
      <dgm:prSet/>
      <dgm:spPr/>
      <dgm:t>
        <a:bodyPr/>
        <a:lstStyle/>
        <a:p>
          <a:endParaRPr lang="pt-BR"/>
        </a:p>
      </dgm:t>
    </dgm:pt>
    <dgm:pt modelId="{066FA245-712B-4AF9-BAE5-985E4D3D2AB9}" type="sibTrans" cxnId="{927F433A-4DC9-4B1F-BAC8-35FAFCE6E423}">
      <dgm:prSet/>
      <dgm:spPr/>
      <dgm:t>
        <a:bodyPr/>
        <a:lstStyle/>
        <a:p>
          <a:endParaRPr lang="pt-BR"/>
        </a:p>
      </dgm:t>
    </dgm:pt>
    <dgm:pt modelId="{39581066-0A48-474D-B653-8BA33350E365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Sociedade</a:t>
          </a:r>
        </a:p>
      </dgm:t>
    </dgm:pt>
    <dgm:pt modelId="{898280FE-3BFD-4BB1-B8D0-64074A560982}" type="parTrans" cxnId="{F6196B11-459F-495E-877B-D9FBD4D1E83B}">
      <dgm:prSet/>
      <dgm:spPr/>
      <dgm:t>
        <a:bodyPr/>
        <a:lstStyle/>
        <a:p>
          <a:endParaRPr lang="pt-BR"/>
        </a:p>
      </dgm:t>
    </dgm:pt>
    <dgm:pt modelId="{7DF4C6FD-8DB5-4B4C-A536-A05BCCB4E5DC}" type="sibTrans" cxnId="{F6196B11-459F-495E-877B-D9FBD4D1E83B}">
      <dgm:prSet/>
      <dgm:spPr/>
      <dgm:t>
        <a:bodyPr/>
        <a:lstStyle/>
        <a:p>
          <a:endParaRPr lang="pt-BR"/>
        </a:p>
      </dgm:t>
    </dgm:pt>
    <dgm:pt modelId="{831307A0-60F7-4ABB-975D-931F8D531FDC}">
      <dgm:prSet phldrT="[Texto]"/>
      <dgm:spPr/>
      <dgm:t>
        <a:bodyPr/>
        <a:lstStyle/>
        <a:p>
          <a:r>
            <a:rPr lang="pt-BR" dirty="0"/>
            <a:t>Estradas mais seguras.</a:t>
          </a:r>
        </a:p>
      </dgm:t>
    </dgm:pt>
    <dgm:pt modelId="{C8A6E33B-26E1-45FD-9E5B-887373FD2CBF}" type="parTrans" cxnId="{38A98150-8BEE-4C7E-875F-067D64CC0181}">
      <dgm:prSet/>
      <dgm:spPr/>
      <dgm:t>
        <a:bodyPr/>
        <a:lstStyle/>
        <a:p>
          <a:endParaRPr lang="pt-BR"/>
        </a:p>
      </dgm:t>
    </dgm:pt>
    <dgm:pt modelId="{9637D590-E9CA-4F6E-A611-3CD96C734B71}" type="sibTrans" cxnId="{38A98150-8BEE-4C7E-875F-067D64CC0181}">
      <dgm:prSet/>
      <dgm:spPr/>
      <dgm:t>
        <a:bodyPr/>
        <a:lstStyle/>
        <a:p>
          <a:endParaRPr lang="pt-BR"/>
        </a:p>
      </dgm:t>
    </dgm:pt>
    <dgm:pt modelId="{47471F79-E1E1-4EF7-82DE-6AD863A8C292}">
      <dgm:prSet/>
      <dgm:spPr/>
      <dgm:t>
        <a:bodyPr/>
        <a:lstStyle/>
        <a:p>
          <a:r>
            <a:rPr lang="pt-BR" dirty="0"/>
            <a:t>Redução de custos. operacionais</a:t>
          </a:r>
        </a:p>
      </dgm:t>
    </dgm:pt>
    <dgm:pt modelId="{8CFADC4B-6EF7-4224-99F9-2E242ADD858B}" type="parTrans" cxnId="{36377AAC-BE8C-400F-84FD-41ADFCE60FB6}">
      <dgm:prSet/>
      <dgm:spPr/>
      <dgm:t>
        <a:bodyPr/>
        <a:lstStyle/>
        <a:p>
          <a:endParaRPr lang="pt-BR"/>
        </a:p>
      </dgm:t>
    </dgm:pt>
    <dgm:pt modelId="{AAEBF80E-2262-4563-BF3F-E12F15CF38DA}" type="sibTrans" cxnId="{36377AAC-BE8C-400F-84FD-41ADFCE60FB6}">
      <dgm:prSet/>
      <dgm:spPr/>
      <dgm:t>
        <a:bodyPr/>
        <a:lstStyle/>
        <a:p>
          <a:endParaRPr lang="pt-BR"/>
        </a:p>
      </dgm:t>
    </dgm:pt>
    <dgm:pt modelId="{35E7F100-0ED4-4707-B0B8-8556465F67BC}">
      <dgm:prSet/>
      <dgm:spPr/>
      <dgm:t>
        <a:bodyPr/>
        <a:lstStyle/>
        <a:p>
          <a:r>
            <a:rPr lang="pt-BR" dirty="0"/>
            <a:t>Manutenção preventiva.</a:t>
          </a:r>
        </a:p>
      </dgm:t>
    </dgm:pt>
    <dgm:pt modelId="{072D5818-16F7-41C2-845B-0B4A768C89C4}" type="parTrans" cxnId="{8C2DE3F5-5279-44D3-8D5E-77AF916BD9B3}">
      <dgm:prSet/>
      <dgm:spPr/>
      <dgm:t>
        <a:bodyPr/>
        <a:lstStyle/>
        <a:p>
          <a:endParaRPr lang="pt-BR"/>
        </a:p>
      </dgm:t>
    </dgm:pt>
    <dgm:pt modelId="{2C399EF3-8285-43E5-A90E-72699BFF269D}" type="sibTrans" cxnId="{8C2DE3F5-5279-44D3-8D5E-77AF916BD9B3}">
      <dgm:prSet/>
      <dgm:spPr/>
      <dgm:t>
        <a:bodyPr/>
        <a:lstStyle/>
        <a:p>
          <a:endParaRPr lang="pt-BR"/>
        </a:p>
      </dgm:t>
    </dgm:pt>
    <dgm:pt modelId="{020955A3-544E-4015-AEFF-842BED99DFA5}">
      <dgm:prSet/>
      <dgm:spPr/>
      <dgm:t>
        <a:bodyPr/>
        <a:lstStyle/>
        <a:p>
          <a:r>
            <a:rPr lang="pt-BR" dirty="0"/>
            <a:t>Relatórios automáticos.</a:t>
          </a:r>
        </a:p>
      </dgm:t>
    </dgm:pt>
    <dgm:pt modelId="{A8BC73CB-7B77-43E4-9AB4-66E6651AC69D}" type="parTrans" cxnId="{CF61A3D7-3BAC-4582-A977-A11C64DC6505}">
      <dgm:prSet/>
      <dgm:spPr/>
      <dgm:t>
        <a:bodyPr/>
        <a:lstStyle/>
        <a:p>
          <a:endParaRPr lang="pt-BR"/>
        </a:p>
      </dgm:t>
    </dgm:pt>
    <dgm:pt modelId="{99D3D508-F9A0-486D-A42E-0F5FB1217314}" type="sibTrans" cxnId="{CF61A3D7-3BAC-4582-A977-A11C64DC6505}">
      <dgm:prSet/>
      <dgm:spPr/>
      <dgm:t>
        <a:bodyPr/>
        <a:lstStyle/>
        <a:p>
          <a:endParaRPr lang="pt-BR"/>
        </a:p>
      </dgm:t>
    </dgm:pt>
    <dgm:pt modelId="{964F165A-4F12-4E23-9478-2284451911FD}">
      <dgm:prSet/>
      <dgm:spPr/>
      <dgm:t>
        <a:bodyPr/>
        <a:lstStyle/>
        <a:p>
          <a:r>
            <a:rPr lang="pt-BR" dirty="0"/>
            <a:t>Redução de acidentes.</a:t>
          </a:r>
        </a:p>
      </dgm:t>
    </dgm:pt>
    <dgm:pt modelId="{98279A13-537A-45C4-9C1A-71A94AD3853D}" type="parTrans" cxnId="{98471E30-C0EF-4305-B8EB-71DFF87E67CE}">
      <dgm:prSet/>
      <dgm:spPr/>
      <dgm:t>
        <a:bodyPr/>
        <a:lstStyle/>
        <a:p>
          <a:endParaRPr lang="pt-BR"/>
        </a:p>
      </dgm:t>
    </dgm:pt>
    <dgm:pt modelId="{83E0624E-EA35-4516-B2AA-6C150F96D620}" type="sibTrans" cxnId="{98471E30-C0EF-4305-B8EB-71DFF87E67CE}">
      <dgm:prSet/>
      <dgm:spPr/>
      <dgm:t>
        <a:bodyPr/>
        <a:lstStyle/>
        <a:p>
          <a:endParaRPr lang="pt-BR"/>
        </a:p>
      </dgm:t>
    </dgm:pt>
    <dgm:pt modelId="{044787DA-972F-4DC6-A34C-849E2DDD6F43}">
      <dgm:prSet/>
      <dgm:spPr/>
      <dgm:t>
        <a:bodyPr/>
        <a:lstStyle/>
        <a:p>
          <a:r>
            <a:rPr lang="pt-BR" dirty="0"/>
            <a:t>Menos gastos com veículos.</a:t>
          </a:r>
        </a:p>
      </dgm:t>
    </dgm:pt>
    <dgm:pt modelId="{4532843D-1621-456A-9892-D90BEE59F08E}" type="parTrans" cxnId="{2A1C0FE1-4890-48F4-AC14-7528761D5E97}">
      <dgm:prSet/>
      <dgm:spPr/>
      <dgm:t>
        <a:bodyPr/>
        <a:lstStyle/>
        <a:p>
          <a:endParaRPr lang="pt-BR"/>
        </a:p>
      </dgm:t>
    </dgm:pt>
    <dgm:pt modelId="{E04509B6-E545-4A55-9958-B07E3343B038}" type="sibTrans" cxnId="{2A1C0FE1-4890-48F4-AC14-7528761D5E97}">
      <dgm:prSet/>
      <dgm:spPr/>
      <dgm:t>
        <a:bodyPr/>
        <a:lstStyle/>
        <a:p>
          <a:endParaRPr lang="pt-BR"/>
        </a:p>
      </dgm:t>
    </dgm:pt>
    <dgm:pt modelId="{ADDB25DA-4CE1-489C-9D75-CA43518DE29B}" type="pres">
      <dgm:prSet presAssocID="{6375F4A5-BDEF-496F-A083-3CF05F09C690}" presName="Name0" presStyleCnt="0">
        <dgm:presLayoutVars>
          <dgm:dir/>
          <dgm:animLvl val="lvl"/>
          <dgm:resizeHandles val="exact"/>
        </dgm:presLayoutVars>
      </dgm:prSet>
      <dgm:spPr/>
    </dgm:pt>
    <dgm:pt modelId="{C2E48721-D8BE-4840-9E8A-CE7281077E2D}" type="pres">
      <dgm:prSet presAssocID="{AF2DDE3B-C22D-453A-88C5-8D2F7DA640A1}" presName="composite" presStyleCnt="0"/>
      <dgm:spPr/>
    </dgm:pt>
    <dgm:pt modelId="{9BBBF864-2C30-4972-B786-81426E36329E}" type="pres">
      <dgm:prSet presAssocID="{AF2DDE3B-C22D-453A-88C5-8D2F7DA640A1}" presName="parTx" presStyleLbl="alignNode1" presStyleIdx="0" presStyleCnt="3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506EBC93-435A-43F7-8EAA-EEBFBBFC9A97}" type="pres">
      <dgm:prSet presAssocID="{AF2DDE3B-C22D-453A-88C5-8D2F7DA640A1}" presName="desTx" presStyleLbl="alignAccFollowNode1" presStyleIdx="0" presStyleCnt="3">
        <dgm:presLayoutVars>
          <dgm:bulletEnabled val="1"/>
        </dgm:presLayoutVars>
      </dgm:prSet>
      <dgm:spPr>
        <a:prstGeom prst="roundRect">
          <a:avLst/>
        </a:prstGeom>
      </dgm:spPr>
    </dgm:pt>
    <dgm:pt modelId="{848E65EB-B80A-4CF7-B4C7-50F2E17D79CA}" type="pres">
      <dgm:prSet presAssocID="{06F708F9-F579-4DC6-A730-B2E995738433}" presName="space" presStyleCnt="0"/>
      <dgm:spPr/>
    </dgm:pt>
    <dgm:pt modelId="{8F5A9165-9714-42C2-9BB6-C7D198763D5C}" type="pres">
      <dgm:prSet presAssocID="{AABBFD5D-B13D-4FAE-BE37-B6411D35E954}" presName="composite" presStyleCnt="0"/>
      <dgm:spPr/>
    </dgm:pt>
    <dgm:pt modelId="{3133152C-80DC-4CC3-B6E4-D4AD02B1072F}" type="pres">
      <dgm:prSet presAssocID="{AABBFD5D-B13D-4FAE-BE37-B6411D35E954}" presName="parTx" presStyleLbl="alignNode1" presStyleIdx="1" presStyleCnt="3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8BA619A3-8DDE-4996-B877-1A8915958F6B}" type="pres">
      <dgm:prSet presAssocID="{AABBFD5D-B13D-4FAE-BE37-B6411D35E954}" presName="desTx" presStyleLbl="alignAccFollowNode1" presStyleIdx="1" presStyleCnt="3">
        <dgm:presLayoutVars>
          <dgm:bulletEnabled val="1"/>
        </dgm:presLayoutVars>
      </dgm:prSet>
      <dgm:spPr>
        <a:prstGeom prst="roundRect">
          <a:avLst/>
        </a:prstGeom>
      </dgm:spPr>
    </dgm:pt>
    <dgm:pt modelId="{47BDFFC4-E77D-4B73-9EB4-E1E8ED62B74A}" type="pres">
      <dgm:prSet presAssocID="{04DAB795-C5D3-47D6-AE99-BFFB6444A8ED}" presName="space" presStyleCnt="0"/>
      <dgm:spPr/>
    </dgm:pt>
    <dgm:pt modelId="{C33ACBB3-A53A-4929-9DCC-EDC8397497C2}" type="pres">
      <dgm:prSet presAssocID="{39581066-0A48-474D-B653-8BA33350E365}" presName="composite" presStyleCnt="0"/>
      <dgm:spPr/>
    </dgm:pt>
    <dgm:pt modelId="{3ECEBB0A-5B60-490B-8423-3CD5851A5317}" type="pres">
      <dgm:prSet presAssocID="{39581066-0A48-474D-B653-8BA33350E365}" presName="parTx" presStyleLbl="alignNode1" presStyleIdx="2" presStyleCnt="3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449592BB-6D78-4361-87D7-461BF9E110AD}" type="pres">
      <dgm:prSet presAssocID="{39581066-0A48-474D-B653-8BA33350E365}" presName="desTx" presStyleLbl="alignAccFollowNode1" presStyleIdx="2" presStyleCnt="3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F6196B11-459F-495E-877B-D9FBD4D1E83B}" srcId="{6375F4A5-BDEF-496F-A083-3CF05F09C690}" destId="{39581066-0A48-474D-B653-8BA33350E365}" srcOrd="2" destOrd="0" parTransId="{898280FE-3BFD-4BB1-B8D0-64074A560982}" sibTransId="{7DF4C6FD-8DB5-4B4C-A536-A05BCCB4E5DC}"/>
    <dgm:cxn modelId="{04CADA1F-0D6B-4687-924C-2EC54BD627B4}" type="presOf" srcId="{9E618552-1DCF-49F4-846B-2D5CE1654D9F}" destId="{8BA619A3-8DDE-4996-B877-1A8915958F6B}" srcOrd="0" destOrd="0" presId="urn:microsoft.com/office/officeart/2005/8/layout/hList1"/>
    <dgm:cxn modelId="{98471E30-C0EF-4305-B8EB-71DFF87E67CE}" srcId="{39581066-0A48-474D-B653-8BA33350E365}" destId="{964F165A-4F12-4E23-9478-2284451911FD}" srcOrd="1" destOrd="0" parTransId="{98279A13-537A-45C4-9C1A-71A94AD3853D}" sibTransId="{83E0624E-EA35-4516-B2AA-6C150F96D620}"/>
    <dgm:cxn modelId="{8E50BA37-CDA6-4F6A-91CE-83096D4E3B8F}" type="presOf" srcId="{831307A0-60F7-4ABB-975D-931F8D531FDC}" destId="{449592BB-6D78-4361-87D7-461BF9E110AD}" srcOrd="0" destOrd="0" presId="urn:microsoft.com/office/officeart/2005/8/layout/hList1"/>
    <dgm:cxn modelId="{927F433A-4DC9-4B1F-BAC8-35FAFCE6E423}" srcId="{AABBFD5D-B13D-4FAE-BE37-B6411D35E954}" destId="{9E618552-1DCF-49F4-846B-2D5CE1654D9F}" srcOrd="0" destOrd="0" parTransId="{C5C92B02-E268-4D5F-918A-43115287BE95}" sibTransId="{066FA245-712B-4AF9-BAE5-985E4D3D2AB9}"/>
    <dgm:cxn modelId="{180E7642-C121-421C-B1CF-CD8EEBFA1FCD}" srcId="{AF2DDE3B-C22D-453A-88C5-8D2F7DA640A1}" destId="{5EC17698-34E5-421B-BB32-770EA412CFFF}" srcOrd="0" destOrd="0" parTransId="{BF622A2B-AF34-4E9F-AEE3-49A47379B601}" sibTransId="{D53297A2-33D0-4FF7-A695-F0C938229F4F}"/>
    <dgm:cxn modelId="{83834D66-7C7A-4908-AB44-FA806D376C3D}" type="presOf" srcId="{AABBFD5D-B13D-4FAE-BE37-B6411D35E954}" destId="{3133152C-80DC-4CC3-B6E4-D4AD02B1072F}" srcOrd="0" destOrd="0" presId="urn:microsoft.com/office/officeart/2005/8/layout/hList1"/>
    <dgm:cxn modelId="{38A98150-8BEE-4C7E-875F-067D64CC0181}" srcId="{39581066-0A48-474D-B653-8BA33350E365}" destId="{831307A0-60F7-4ABB-975D-931F8D531FDC}" srcOrd="0" destOrd="0" parTransId="{C8A6E33B-26E1-45FD-9E5B-887373FD2CBF}" sibTransId="{9637D590-E9CA-4F6E-A611-3CD96C734B71}"/>
    <dgm:cxn modelId="{4DEB6955-17FF-4B99-9822-C2105E7DA6F3}" type="presOf" srcId="{AF2DDE3B-C22D-453A-88C5-8D2F7DA640A1}" destId="{9BBBF864-2C30-4972-B786-81426E36329E}" srcOrd="0" destOrd="0" presId="urn:microsoft.com/office/officeart/2005/8/layout/hList1"/>
    <dgm:cxn modelId="{97469C58-12F4-4FEE-B54C-3068FE53FEAC}" srcId="{6375F4A5-BDEF-496F-A083-3CF05F09C690}" destId="{AABBFD5D-B13D-4FAE-BE37-B6411D35E954}" srcOrd="1" destOrd="0" parTransId="{9AC2324D-E52D-4BE7-91DB-C957C875D94E}" sibTransId="{04DAB795-C5D3-47D6-AE99-BFFB6444A8ED}"/>
    <dgm:cxn modelId="{DCF7815A-3DE8-44F8-A686-8B40FE7D6A80}" type="presOf" srcId="{47471F79-E1E1-4EF7-82DE-6AD863A8C292}" destId="{506EBC93-435A-43F7-8EAA-EEBFBBFC9A97}" srcOrd="0" destOrd="1" presId="urn:microsoft.com/office/officeart/2005/8/layout/hList1"/>
    <dgm:cxn modelId="{6A65C090-5F70-4318-B856-9854AAA64346}" type="presOf" srcId="{39581066-0A48-474D-B653-8BA33350E365}" destId="{3ECEBB0A-5B60-490B-8423-3CD5851A5317}" srcOrd="0" destOrd="0" presId="urn:microsoft.com/office/officeart/2005/8/layout/hList1"/>
    <dgm:cxn modelId="{E0E7DB95-F6FE-436C-966E-210CD31466CD}" type="presOf" srcId="{35E7F100-0ED4-4707-B0B8-8556465F67BC}" destId="{506EBC93-435A-43F7-8EAA-EEBFBBFC9A97}" srcOrd="0" destOrd="2" presId="urn:microsoft.com/office/officeart/2005/8/layout/hList1"/>
    <dgm:cxn modelId="{36377AAC-BE8C-400F-84FD-41ADFCE60FB6}" srcId="{AF2DDE3B-C22D-453A-88C5-8D2F7DA640A1}" destId="{47471F79-E1E1-4EF7-82DE-6AD863A8C292}" srcOrd="1" destOrd="0" parTransId="{8CFADC4B-6EF7-4224-99F9-2E242ADD858B}" sibTransId="{AAEBF80E-2262-4563-BF3F-E12F15CF38DA}"/>
    <dgm:cxn modelId="{1795B2B9-DDFD-40F3-B305-74D48F76CD75}" type="presOf" srcId="{964F165A-4F12-4E23-9478-2284451911FD}" destId="{449592BB-6D78-4361-87D7-461BF9E110AD}" srcOrd="0" destOrd="1" presId="urn:microsoft.com/office/officeart/2005/8/layout/hList1"/>
    <dgm:cxn modelId="{C9861DBA-F5C3-466E-8710-9F52A9EBA081}" srcId="{6375F4A5-BDEF-496F-A083-3CF05F09C690}" destId="{AF2DDE3B-C22D-453A-88C5-8D2F7DA640A1}" srcOrd="0" destOrd="0" parTransId="{A20CE786-09E9-4F7C-8B5A-405E4E913CFB}" sibTransId="{06F708F9-F579-4DC6-A730-B2E995738433}"/>
    <dgm:cxn modelId="{8A17FCC0-F624-4C7F-8570-62F63CD2F950}" type="presOf" srcId="{020955A3-544E-4015-AEFF-842BED99DFA5}" destId="{8BA619A3-8DDE-4996-B877-1A8915958F6B}" srcOrd="0" destOrd="1" presId="urn:microsoft.com/office/officeart/2005/8/layout/hList1"/>
    <dgm:cxn modelId="{86A89EC7-82FF-41DA-B741-3CE29BC1BF29}" type="presOf" srcId="{044787DA-972F-4DC6-A34C-849E2DDD6F43}" destId="{449592BB-6D78-4361-87D7-461BF9E110AD}" srcOrd="0" destOrd="2" presId="urn:microsoft.com/office/officeart/2005/8/layout/hList1"/>
    <dgm:cxn modelId="{BE0ECACE-0DA6-48D0-8B39-38E9E7D4D851}" type="presOf" srcId="{6375F4A5-BDEF-496F-A083-3CF05F09C690}" destId="{ADDB25DA-4CE1-489C-9D75-CA43518DE29B}" srcOrd="0" destOrd="0" presId="urn:microsoft.com/office/officeart/2005/8/layout/hList1"/>
    <dgm:cxn modelId="{CF61A3D7-3BAC-4582-A977-A11C64DC6505}" srcId="{AABBFD5D-B13D-4FAE-BE37-B6411D35E954}" destId="{020955A3-544E-4015-AEFF-842BED99DFA5}" srcOrd="1" destOrd="0" parTransId="{A8BC73CB-7B77-43E4-9AB4-66E6651AC69D}" sibTransId="{99D3D508-F9A0-486D-A42E-0F5FB1217314}"/>
    <dgm:cxn modelId="{2A1C0FE1-4890-48F4-AC14-7528761D5E97}" srcId="{39581066-0A48-474D-B653-8BA33350E365}" destId="{044787DA-972F-4DC6-A34C-849E2DDD6F43}" srcOrd="2" destOrd="0" parTransId="{4532843D-1621-456A-9892-D90BEE59F08E}" sibTransId="{E04509B6-E545-4A55-9958-B07E3343B038}"/>
    <dgm:cxn modelId="{253052F3-2A2D-4840-A69B-2A7EC37573C3}" type="presOf" srcId="{5EC17698-34E5-421B-BB32-770EA412CFFF}" destId="{506EBC93-435A-43F7-8EAA-EEBFBBFC9A97}" srcOrd="0" destOrd="0" presId="urn:microsoft.com/office/officeart/2005/8/layout/hList1"/>
    <dgm:cxn modelId="{8C2DE3F5-5279-44D3-8D5E-77AF916BD9B3}" srcId="{AF2DDE3B-C22D-453A-88C5-8D2F7DA640A1}" destId="{35E7F100-0ED4-4707-B0B8-8556465F67BC}" srcOrd="2" destOrd="0" parTransId="{072D5818-16F7-41C2-845B-0B4A768C89C4}" sibTransId="{2C399EF3-8285-43E5-A90E-72699BFF269D}"/>
    <dgm:cxn modelId="{DC18B55B-7B81-4D48-9343-4CB2A7FA8192}" type="presParOf" srcId="{ADDB25DA-4CE1-489C-9D75-CA43518DE29B}" destId="{C2E48721-D8BE-4840-9E8A-CE7281077E2D}" srcOrd="0" destOrd="0" presId="urn:microsoft.com/office/officeart/2005/8/layout/hList1"/>
    <dgm:cxn modelId="{A5C09473-9648-4B33-A9C0-5AF04AA017D8}" type="presParOf" srcId="{C2E48721-D8BE-4840-9E8A-CE7281077E2D}" destId="{9BBBF864-2C30-4972-B786-81426E36329E}" srcOrd="0" destOrd="0" presId="urn:microsoft.com/office/officeart/2005/8/layout/hList1"/>
    <dgm:cxn modelId="{08F35858-ACAB-4B3A-AF0B-11DB6A204F70}" type="presParOf" srcId="{C2E48721-D8BE-4840-9E8A-CE7281077E2D}" destId="{506EBC93-435A-43F7-8EAA-EEBFBBFC9A97}" srcOrd="1" destOrd="0" presId="urn:microsoft.com/office/officeart/2005/8/layout/hList1"/>
    <dgm:cxn modelId="{49D7A74A-6417-464E-A3D0-7F6DE3F594D2}" type="presParOf" srcId="{ADDB25DA-4CE1-489C-9D75-CA43518DE29B}" destId="{848E65EB-B80A-4CF7-B4C7-50F2E17D79CA}" srcOrd="1" destOrd="0" presId="urn:microsoft.com/office/officeart/2005/8/layout/hList1"/>
    <dgm:cxn modelId="{2C20E96A-1AFF-4F2E-8ABB-BB736EACE119}" type="presParOf" srcId="{ADDB25DA-4CE1-489C-9D75-CA43518DE29B}" destId="{8F5A9165-9714-42C2-9BB6-C7D198763D5C}" srcOrd="2" destOrd="0" presId="urn:microsoft.com/office/officeart/2005/8/layout/hList1"/>
    <dgm:cxn modelId="{F2EC866F-EC6A-4076-B127-99BB09E7A131}" type="presParOf" srcId="{8F5A9165-9714-42C2-9BB6-C7D198763D5C}" destId="{3133152C-80DC-4CC3-B6E4-D4AD02B1072F}" srcOrd="0" destOrd="0" presId="urn:microsoft.com/office/officeart/2005/8/layout/hList1"/>
    <dgm:cxn modelId="{E5B215D5-22E0-43B6-A16B-E81011FC361A}" type="presParOf" srcId="{8F5A9165-9714-42C2-9BB6-C7D198763D5C}" destId="{8BA619A3-8DDE-4996-B877-1A8915958F6B}" srcOrd="1" destOrd="0" presId="urn:microsoft.com/office/officeart/2005/8/layout/hList1"/>
    <dgm:cxn modelId="{EAF3A044-04BC-419B-9A75-143606E8871F}" type="presParOf" srcId="{ADDB25DA-4CE1-489C-9D75-CA43518DE29B}" destId="{47BDFFC4-E77D-4B73-9EB4-E1E8ED62B74A}" srcOrd="3" destOrd="0" presId="urn:microsoft.com/office/officeart/2005/8/layout/hList1"/>
    <dgm:cxn modelId="{1A258856-1EE5-4118-A1F2-C1E99B268DDA}" type="presParOf" srcId="{ADDB25DA-4CE1-489C-9D75-CA43518DE29B}" destId="{C33ACBB3-A53A-4929-9DCC-EDC8397497C2}" srcOrd="4" destOrd="0" presId="urn:microsoft.com/office/officeart/2005/8/layout/hList1"/>
    <dgm:cxn modelId="{11CE5D69-D05C-439A-B630-1C52572D8D49}" type="presParOf" srcId="{C33ACBB3-A53A-4929-9DCC-EDC8397497C2}" destId="{3ECEBB0A-5B60-490B-8423-3CD5851A5317}" srcOrd="0" destOrd="0" presId="urn:microsoft.com/office/officeart/2005/8/layout/hList1"/>
    <dgm:cxn modelId="{EE7DB424-E274-4324-9C9D-6FB8C9C9DB85}" type="presParOf" srcId="{C33ACBB3-A53A-4929-9DCC-EDC8397497C2}" destId="{449592BB-6D78-4361-87D7-461BF9E110A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375F4A5-BDEF-496F-A083-3CF05F09C690}" type="doc">
      <dgm:prSet loTypeId="urn:microsoft.com/office/officeart/2005/8/layout/hList1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pt-BR"/>
        </a:p>
      </dgm:t>
    </dgm:pt>
    <dgm:pt modelId="{AF2DDE3B-C22D-453A-88C5-8D2F7DA640A1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Curto prazo</a:t>
          </a:r>
        </a:p>
      </dgm:t>
    </dgm:pt>
    <dgm:pt modelId="{A20CE786-09E9-4F7C-8B5A-405E4E913CFB}" type="parTrans" cxnId="{C9861DBA-F5C3-466E-8710-9F52A9EBA081}">
      <dgm:prSet/>
      <dgm:spPr/>
      <dgm:t>
        <a:bodyPr/>
        <a:lstStyle/>
        <a:p>
          <a:endParaRPr lang="pt-BR"/>
        </a:p>
      </dgm:t>
    </dgm:pt>
    <dgm:pt modelId="{06F708F9-F579-4DC6-A730-B2E995738433}" type="sibTrans" cxnId="{C9861DBA-F5C3-466E-8710-9F52A9EBA081}">
      <dgm:prSet/>
      <dgm:spPr/>
      <dgm:t>
        <a:bodyPr/>
        <a:lstStyle/>
        <a:p>
          <a:endParaRPr lang="pt-BR"/>
        </a:p>
      </dgm:t>
    </dgm:pt>
    <dgm:pt modelId="{5EC17698-34E5-421B-BB32-770EA412CFFF}">
      <dgm:prSet phldrT="[Texto]"/>
      <dgm:spPr/>
      <dgm:t>
        <a:bodyPr/>
        <a:lstStyle/>
        <a:p>
          <a:r>
            <a:rPr lang="pt-BR" dirty="0"/>
            <a:t>Melhorar detecção noturna e sob chuva</a:t>
          </a:r>
        </a:p>
      </dgm:t>
    </dgm:pt>
    <dgm:pt modelId="{BF622A2B-AF34-4E9F-AEE3-49A47379B601}" type="parTrans" cxnId="{180E7642-C121-421C-B1CF-CD8EEBFA1FCD}">
      <dgm:prSet/>
      <dgm:spPr/>
      <dgm:t>
        <a:bodyPr/>
        <a:lstStyle/>
        <a:p>
          <a:endParaRPr lang="pt-BR"/>
        </a:p>
      </dgm:t>
    </dgm:pt>
    <dgm:pt modelId="{D53297A2-33D0-4FF7-A695-F0C938229F4F}" type="sibTrans" cxnId="{180E7642-C121-421C-B1CF-CD8EEBFA1FCD}">
      <dgm:prSet/>
      <dgm:spPr/>
      <dgm:t>
        <a:bodyPr/>
        <a:lstStyle/>
        <a:p>
          <a:endParaRPr lang="pt-BR"/>
        </a:p>
      </dgm:t>
    </dgm:pt>
    <dgm:pt modelId="{AABBFD5D-B13D-4FAE-BE37-B6411D35E954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Médio prazo</a:t>
          </a:r>
        </a:p>
      </dgm:t>
    </dgm:pt>
    <dgm:pt modelId="{9AC2324D-E52D-4BE7-91DB-C957C875D94E}" type="parTrans" cxnId="{97469C58-12F4-4FEE-B54C-3068FE53FEAC}">
      <dgm:prSet/>
      <dgm:spPr/>
      <dgm:t>
        <a:bodyPr/>
        <a:lstStyle/>
        <a:p>
          <a:endParaRPr lang="pt-BR"/>
        </a:p>
      </dgm:t>
    </dgm:pt>
    <dgm:pt modelId="{04DAB795-C5D3-47D6-AE99-BFFB6444A8ED}" type="sibTrans" cxnId="{97469C58-12F4-4FEE-B54C-3068FE53FEAC}">
      <dgm:prSet/>
      <dgm:spPr/>
      <dgm:t>
        <a:bodyPr/>
        <a:lstStyle/>
        <a:p>
          <a:endParaRPr lang="pt-BR"/>
        </a:p>
      </dgm:t>
    </dgm:pt>
    <dgm:pt modelId="{9E618552-1DCF-49F4-846B-2D5CE1654D9F}">
      <dgm:prSet phldrT="[Texto]"/>
      <dgm:spPr/>
      <dgm:t>
        <a:bodyPr/>
        <a:lstStyle/>
        <a:p>
          <a:r>
            <a:rPr lang="pt-BR" dirty="0"/>
            <a:t>Integração com sistemas municipais</a:t>
          </a:r>
        </a:p>
      </dgm:t>
    </dgm:pt>
    <dgm:pt modelId="{C5C92B02-E268-4D5F-918A-43115287BE95}" type="parTrans" cxnId="{927F433A-4DC9-4B1F-BAC8-35FAFCE6E423}">
      <dgm:prSet/>
      <dgm:spPr/>
      <dgm:t>
        <a:bodyPr/>
        <a:lstStyle/>
        <a:p>
          <a:endParaRPr lang="pt-BR"/>
        </a:p>
      </dgm:t>
    </dgm:pt>
    <dgm:pt modelId="{066FA245-712B-4AF9-BAE5-985E4D3D2AB9}" type="sibTrans" cxnId="{927F433A-4DC9-4B1F-BAC8-35FAFCE6E423}">
      <dgm:prSet/>
      <dgm:spPr/>
      <dgm:t>
        <a:bodyPr/>
        <a:lstStyle/>
        <a:p>
          <a:endParaRPr lang="pt-BR"/>
        </a:p>
      </dgm:t>
    </dgm:pt>
    <dgm:pt modelId="{39581066-0A48-474D-B653-8BA33350E365}">
      <dgm:prSet phldrT="[Texto]" phldr="0"/>
      <dgm:spPr/>
      <dgm:t>
        <a:bodyPr/>
        <a:lstStyle/>
        <a:p>
          <a:r>
            <a:rPr lang="pt-BR" dirty="0">
              <a:solidFill>
                <a:schemeClr val="tx1"/>
              </a:solidFill>
            </a:rPr>
            <a:t>Longo prazo</a:t>
          </a:r>
        </a:p>
      </dgm:t>
    </dgm:pt>
    <dgm:pt modelId="{898280FE-3BFD-4BB1-B8D0-64074A560982}" type="parTrans" cxnId="{F6196B11-459F-495E-877B-D9FBD4D1E83B}">
      <dgm:prSet/>
      <dgm:spPr/>
      <dgm:t>
        <a:bodyPr/>
        <a:lstStyle/>
        <a:p>
          <a:endParaRPr lang="pt-BR"/>
        </a:p>
      </dgm:t>
    </dgm:pt>
    <dgm:pt modelId="{7DF4C6FD-8DB5-4B4C-A536-A05BCCB4E5DC}" type="sibTrans" cxnId="{F6196B11-459F-495E-877B-D9FBD4D1E83B}">
      <dgm:prSet/>
      <dgm:spPr/>
      <dgm:t>
        <a:bodyPr/>
        <a:lstStyle/>
        <a:p>
          <a:endParaRPr lang="pt-BR"/>
        </a:p>
      </dgm:t>
    </dgm:pt>
    <dgm:pt modelId="{831307A0-60F7-4ABB-975D-931F8D531FDC}">
      <dgm:prSet phldrT="[Texto]"/>
      <dgm:spPr/>
      <dgm:t>
        <a:bodyPr/>
        <a:lstStyle/>
        <a:p>
          <a:r>
            <a:rPr lang="pt-BR" dirty="0"/>
            <a:t>Análise preditiva de degradação</a:t>
          </a:r>
        </a:p>
      </dgm:t>
    </dgm:pt>
    <dgm:pt modelId="{C8A6E33B-26E1-45FD-9E5B-887373FD2CBF}" type="parTrans" cxnId="{38A98150-8BEE-4C7E-875F-067D64CC0181}">
      <dgm:prSet/>
      <dgm:spPr/>
      <dgm:t>
        <a:bodyPr/>
        <a:lstStyle/>
        <a:p>
          <a:endParaRPr lang="pt-BR"/>
        </a:p>
      </dgm:t>
    </dgm:pt>
    <dgm:pt modelId="{9637D590-E9CA-4F6E-A611-3CD96C734B71}" type="sibTrans" cxnId="{38A98150-8BEE-4C7E-875F-067D64CC0181}">
      <dgm:prSet/>
      <dgm:spPr/>
      <dgm:t>
        <a:bodyPr/>
        <a:lstStyle/>
        <a:p>
          <a:endParaRPr lang="pt-BR"/>
        </a:p>
      </dgm:t>
    </dgm:pt>
    <dgm:pt modelId="{4E2ACDAC-4ED1-46D4-B46F-468A58A53E59}">
      <dgm:prSet/>
      <dgm:spPr/>
      <dgm:t>
        <a:bodyPr/>
        <a:lstStyle/>
        <a:p>
          <a:r>
            <a:rPr lang="pt-BR" dirty="0"/>
            <a:t>Detectar outros defeitos (trincas, ondulações)</a:t>
          </a:r>
        </a:p>
      </dgm:t>
    </dgm:pt>
    <dgm:pt modelId="{1CCCC6D1-5FF1-4027-B19A-0B59054B927F}" type="parTrans" cxnId="{C615CFAA-E992-4CE1-9DC8-A10242A7F943}">
      <dgm:prSet/>
      <dgm:spPr/>
      <dgm:t>
        <a:bodyPr/>
        <a:lstStyle/>
        <a:p>
          <a:endParaRPr lang="pt-BR"/>
        </a:p>
      </dgm:t>
    </dgm:pt>
    <dgm:pt modelId="{3558370C-1AC5-48AA-B392-6CC42C7BAF95}" type="sibTrans" cxnId="{C615CFAA-E992-4CE1-9DC8-A10242A7F943}">
      <dgm:prSet/>
      <dgm:spPr/>
      <dgm:t>
        <a:bodyPr/>
        <a:lstStyle/>
        <a:p>
          <a:endParaRPr lang="pt-BR"/>
        </a:p>
      </dgm:t>
    </dgm:pt>
    <dgm:pt modelId="{E66F3D5F-D2E9-4374-941C-C70322E205D1}">
      <dgm:prSet/>
      <dgm:spPr/>
      <dgm:t>
        <a:bodyPr/>
        <a:lstStyle/>
        <a:p>
          <a:r>
            <a:rPr lang="pt-BR" dirty="0"/>
            <a:t>Dashboard web para gestores</a:t>
          </a:r>
        </a:p>
      </dgm:t>
    </dgm:pt>
    <dgm:pt modelId="{87C77E0F-FB98-41F8-B662-61A2EFDAC31B}" type="parTrans" cxnId="{F4846D98-F1E7-41D9-BB54-1F334CF36FD8}">
      <dgm:prSet/>
      <dgm:spPr/>
      <dgm:t>
        <a:bodyPr/>
        <a:lstStyle/>
        <a:p>
          <a:endParaRPr lang="pt-BR"/>
        </a:p>
      </dgm:t>
    </dgm:pt>
    <dgm:pt modelId="{F1D50B10-8F60-4728-820E-1591A9CB9B3D}" type="sibTrans" cxnId="{F4846D98-F1E7-41D9-BB54-1F334CF36FD8}">
      <dgm:prSet/>
      <dgm:spPr/>
      <dgm:t>
        <a:bodyPr/>
        <a:lstStyle/>
        <a:p>
          <a:endParaRPr lang="pt-BR"/>
        </a:p>
      </dgm:t>
    </dgm:pt>
    <dgm:pt modelId="{12C608A0-426D-4505-BB6A-CF70D56DC6B2}">
      <dgm:prSet/>
      <dgm:spPr/>
      <dgm:t>
        <a:bodyPr/>
        <a:lstStyle/>
        <a:p>
          <a:r>
            <a:rPr lang="pt-BR" dirty="0"/>
            <a:t>Notificações automáticas</a:t>
          </a:r>
        </a:p>
      </dgm:t>
    </dgm:pt>
    <dgm:pt modelId="{8FC941E4-87D7-4699-95BF-872F401F2CA6}" type="parTrans" cxnId="{BFF64AD8-E589-4E06-88FB-0079D0EE461C}">
      <dgm:prSet/>
      <dgm:spPr/>
      <dgm:t>
        <a:bodyPr/>
        <a:lstStyle/>
        <a:p>
          <a:endParaRPr lang="pt-BR"/>
        </a:p>
      </dgm:t>
    </dgm:pt>
    <dgm:pt modelId="{71F036E3-CCB4-4701-94BB-98294A929470}" type="sibTrans" cxnId="{BFF64AD8-E589-4E06-88FB-0079D0EE461C}">
      <dgm:prSet/>
      <dgm:spPr/>
      <dgm:t>
        <a:bodyPr/>
        <a:lstStyle/>
        <a:p>
          <a:endParaRPr lang="pt-BR"/>
        </a:p>
      </dgm:t>
    </dgm:pt>
    <dgm:pt modelId="{EB181440-6748-4A15-961B-20F160435B6B}">
      <dgm:prSet/>
      <dgm:spPr/>
      <dgm:t>
        <a:bodyPr/>
        <a:lstStyle/>
        <a:p>
          <a:r>
            <a:rPr lang="pt-BR" dirty="0"/>
            <a:t>Integração com </a:t>
          </a:r>
          <a:r>
            <a:rPr lang="pt-BR" dirty="0" err="1"/>
            <a:t>Waze</a:t>
          </a:r>
          <a:r>
            <a:rPr lang="pt-BR" dirty="0"/>
            <a:t>/Google Maps</a:t>
          </a:r>
        </a:p>
      </dgm:t>
    </dgm:pt>
    <dgm:pt modelId="{AA0C8DFA-E63A-4EF1-AE30-1D573CCF0AD8}" type="parTrans" cxnId="{EF629D4E-AD84-4A59-A095-71576DF0AA71}">
      <dgm:prSet/>
      <dgm:spPr/>
      <dgm:t>
        <a:bodyPr/>
        <a:lstStyle/>
        <a:p>
          <a:endParaRPr lang="pt-BR"/>
        </a:p>
      </dgm:t>
    </dgm:pt>
    <dgm:pt modelId="{93B2206B-EC8A-49C2-843F-88EE0637B962}" type="sibTrans" cxnId="{EF629D4E-AD84-4A59-A095-71576DF0AA71}">
      <dgm:prSet/>
      <dgm:spPr/>
      <dgm:t>
        <a:bodyPr/>
        <a:lstStyle/>
        <a:p>
          <a:endParaRPr lang="pt-BR"/>
        </a:p>
      </dgm:t>
    </dgm:pt>
    <dgm:pt modelId="{3C24F3F3-E322-46DB-82AC-800B6302C4AA}">
      <dgm:prSet/>
      <dgm:spPr/>
      <dgm:t>
        <a:bodyPr/>
        <a:lstStyle/>
        <a:p>
          <a:r>
            <a:rPr lang="pt-BR" dirty="0"/>
            <a:t>Modelo SaaS para prefeituras</a:t>
          </a:r>
        </a:p>
      </dgm:t>
    </dgm:pt>
    <dgm:pt modelId="{F531FE54-C19E-48ED-9837-EF89020709B2}" type="parTrans" cxnId="{D65A1947-B07C-40DE-91F3-44DBC7CBFE5F}">
      <dgm:prSet/>
      <dgm:spPr/>
      <dgm:t>
        <a:bodyPr/>
        <a:lstStyle/>
        <a:p>
          <a:endParaRPr lang="pt-BR"/>
        </a:p>
      </dgm:t>
    </dgm:pt>
    <dgm:pt modelId="{0263BBE6-64FF-40B4-B2CF-1DE3DBE9C682}" type="sibTrans" cxnId="{D65A1947-B07C-40DE-91F3-44DBC7CBFE5F}">
      <dgm:prSet/>
      <dgm:spPr/>
      <dgm:t>
        <a:bodyPr/>
        <a:lstStyle/>
        <a:p>
          <a:endParaRPr lang="pt-BR"/>
        </a:p>
      </dgm:t>
    </dgm:pt>
    <dgm:pt modelId="{ADDB25DA-4CE1-489C-9D75-CA43518DE29B}" type="pres">
      <dgm:prSet presAssocID="{6375F4A5-BDEF-496F-A083-3CF05F09C690}" presName="Name0" presStyleCnt="0">
        <dgm:presLayoutVars>
          <dgm:dir/>
          <dgm:animLvl val="lvl"/>
          <dgm:resizeHandles val="exact"/>
        </dgm:presLayoutVars>
      </dgm:prSet>
      <dgm:spPr/>
    </dgm:pt>
    <dgm:pt modelId="{C2E48721-D8BE-4840-9E8A-CE7281077E2D}" type="pres">
      <dgm:prSet presAssocID="{AF2DDE3B-C22D-453A-88C5-8D2F7DA640A1}" presName="composite" presStyleCnt="0"/>
      <dgm:spPr/>
    </dgm:pt>
    <dgm:pt modelId="{9BBBF864-2C30-4972-B786-81426E36329E}" type="pres">
      <dgm:prSet presAssocID="{AF2DDE3B-C22D-453A-88C5-8D2F7DA640A1}" presName="parTx" presStyleLbl="alignNode1" presStyleIdx="0" presStyleCnt="3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506EBC93-435A-43F7-8EAA-EEBFBBFC9A97}" type="pres">
      <dgm:prSet presAssocID="{AF2DDE3B-C22D-453A-88C5-8D2F7DA640A1}" presName="desTx" presStyleLbl="alignAccFollowNode1" presStyleIdx="0" presStyleCnt="3">
        <dgm:presLayoutVars>
          <dgm:bulletEnabled val="1"/>
        </dgm:presLayoutVars>
      </dgm:prSet>
      <dgm:spPr>
        <a:prstGeom prst="roundRect">
          <a:avLst/>
        </a:prstGeom>
      </dgm:spPr>
    </dgm:pt>
    <dgm:pt modelId="{848E65EB-B80A-4CF7-B4C7-50F2E17D79CA}" type="pres">
      <dgm:prSet presAssocID="{06F708F9-F579-4DC6-A730-B2E995738433}" presName="space" presStyleCnt="0"/>
      <dgm:spPr/>
    </dgm:pt>
    <dgm:pt modelId="{8F5A9165-9714-42C2-9BB6-C7D198763D5C}" type="pres">
      <dgm:prSet presAssocID="{AABBFD5D-B13D-4FAE-BE37-B6411D35E954}" presName="composite" presStyleCnt="0"/>
      <dgm:spPr/>
    </dgm:pt>
    <dgm:pt modelId="{3133152C-80DC-4CC3-B6E4-D4AD02B1072F}" type="pres">
      <dgm:prSet presAssocID="{AABBFD5D-B13D-4FAE-BE37-B6411D35E954}" presName="parTx" presStyleLbl="alignNode1" presStyleIdx="1" presStyleCnt="3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8BA619A3-8DDE-4996-B877-1A8915958F6B}" type="pres">
      <dgm:prSet presAssocID="{AABBFD5D-B13D-4FAE-BE37-B6411D35E954}" presName="desTx" presStyleLbl="alignAccFollowNode1" presStyleIdx="1" presStyleCnt="3">
        <dgm:presLayoutVars>
          <dgm:bulletEnabled val="1"/>
        </dgm:presLayoutVars>
      </dgm:prSet>
      <dgm:spPr>
        <a:prstGeom prst="roundRect">
          <a:avLst/>
        </a:prstGeom>
      </dgm:spPr>
    </dgm:pt>
    <dgm:pt modelId="{47BDFFC4-E77D-4B73-9EB4-E1E8ED62B74A}" type="pres">
      <dgm:prSet presAssocID="{04DAB795-C5D3-47D6-AE99-BFFB6444A8ED}" presName="space" presStyleCnt="0"/>
      <dgm:spPr/>
    </dgm:pt>
    <dgm:pt modelId="{C33ACBB3-A53A-4929-9DCC-EDC8397497C2}" type="pres">
      <dgm:prSet presAssocID="{39581066-0A48-474D-B653-8BA33350E365}" presName="composite" presStyleCnt="0"/>
      <dgm:spPr/>
    </dgm:pt>
    <dgm:pt modelId="{3ECEBB0A-5B60-490B-8423-3CD5851A5317}" type="pres">
      <dgm:prSet presAssocID="{39581066-0A48-474D-B653-8BA33350E365}" presName="parTx" presStyleLbl="alignNode1" presStyleIdx="2" presStyleCnt="3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449592BB-6D78-4361-87D7-461BF9E110AD}" type="pres">
      <dgm:prSet presAssocID="{39581066-0A48-474D-B653-8BA33350E365}" presName="desTx" presStyleLbl="alignAccFollowNode1" presStyleIdx="2" presStyleCnt="3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F6196B11-459F-495E-877B-D9FBD4D1E83B}" srcId="{6375F4A5-BDEF-496F-A083-3CF05F09C690}" destId="{39581066-0A48-474D-B653-8BA33350E365}" srcOrd="2" destOrd="0" parTransId="{898280FE-3BFD-4BB1-B8D0-64074A560982}" sibTransId="{7DF4C6FD-8DB5-4B4C-A536-A05BCCB4E5DC}"/>
    <dgm:cxn modelId="{04CADA1F-0D6B-4687-924C-2EC54BD627B4}" type="presOf" srcId="{9E618552-1DCF-49F4-846B-2D5CE1654D9F}" destId="{8BA619A3-8DDE-4996-B877-1A8915958F6B}" srcOrd="0" destOrd="0" presId="urn:microsoft.com/office/officeart/2005/8/layout/hList1"/>
    <dgm:cxn modelId="{F6028F27-3D20-4A25-B472-860D26748401}" type="presOf" srcId="{4E2ACDAC-4ED1-46D4-B46F-468A58A53E59}" destId="{506EBC93-435A-43F7-8EAA-EEBFBBFC9A97}" srcOrd="0" destOrd="1" presId="urn:microsoft.com/office/officeart/2005/8/layout/hList1"/>
    <dgm:cxn modelId="{8E50BA37-CDA6-4F6A-91CE-83096D4E3B8F}" type="presOf" srcId="{831307A0-60F7-4ABB-975D-931F8D531FDC}" destId="{449592BB-6D78-4361-87D7-461BF9E110AD}" srcOrd="0" destOrd="0" presId="urn:microsoft.com/office/officeart/2005/8/layout/hList1"/>
    <dgm:cxn modelId="{927F433A-4DC9-4B1F-BAC8-35FAFCE6E423}" srcId="{AABBFD5D-B13D-4FAE-BE37-B6411D35E954}" destId="{9E618552-1DCF-49F4-846B-2D5CE1654D9F}" srcOrd="0" destOrd="0" parTransId="{C5C92B02-E268-4D5F-918A-43115287BE95}" sibTransId="{066FA245-712B-4AF9-BAE5-985E4D3D2AB9}"/>
    <dgm:cxn modelId="{2C0B445D-BF46-489B-A790-0688C5215707}" type="presOf" srcId="{12C608A0-426D-4505-BB6A-CF70D56DC6B2}" destId="{8BA619A3-8DDE-4996-B877-1A8915958F6B}" srcOrd="0" destOrd="2" presId="urn:microsoft.com/office/officeart/2005/8/layout/hList1"/>
    <dgm:cxn modelId="{32259F5E-C4B7-4BE6-ABEC-80C1B1915875}" type="presOf" srcId="{3C24F3F3-E322-46DB-82AC-800B6302C4AA}" destId="{449592BB-6D78-4361-87D7-461BF9E110AD}" srcOrd="0" destOrd="2" presId="urn:microsoft.com/office/officeart/2005/8/layout/hList1"/>
    <dgm:cxn modelId="{180E7642-C121-421C-B1CF-CD8EEBFA1FCD}" srcId="{AF2DDE3B-C22D-453A-88C5-8D2F7DA640A1}" destId="{5EC17698-34E5-421B-BB32-770EA412CFFF}" srcOrd="0" destOrd="0" parTransId="{BF622A2B-AF34-4E9F-AEE3-49A47379B601}" sibTransId="{D53297A2-33D0-4FF7-A695-F0C938229F4F}"/>
    <dgm:cxn modelId="{83834D66-7C7A-4908-AB44-FA806D376C3D}" type="presOf" srcId="{AABBFD5D-B13D-4FAE-BE37-B6411D35E954}" destId="{3133152C-80DC-4CC3-B6E4-D4AD02B1072F}" srcOrd="0" destOrd="0" presId="urn:microsoft.com/office/officeart/2005/8/layout/hList1"/>
    <dgm:cxn modelId="{D65A1947-B07C-40DE-91F3-44DBC7CBFE5F}" srcId="{39581066-0A48-474D-B653-8BA33350E365}" destId="{3C24F3F3-E322-46DB-82AC-800B6302C4AA}" srcOrd="2" destOrd="0" parTransId="{F531FE54-C19E-48ED-9837-EF89020709B2}" sibTransId="{0263BBE6-64FF-40B4-B2CF-1DE3DBE9C682}"/>
    <dgm:cxn modelId="{EF629D4E-AD84-4A59-A095-71576DF0AA71}" srcId="{39581066-0A48-474D-B653-8BA33350E365}" destId="{EB181440-6748-4A15-961B-20F160435B6B}" srcOrd="1" destOrd="0" parTransId="{AA0C8DFA-E63A-4EF1-AE30-1D573CCF0AD8}" sibTransId="{93B2206B-EC8A-49C2-843F-88EE0637B962}"/>
    <dgm:cxn modelId="{38A98150-8BEE-4C7E-875F-067D64CC0181}" srcId="{39581066-0A48-474D-B653-8BA33350E365}" destId="{831307A0-60F7-4ABB-975D-931F8D531FDC}" srcOrd="0" destOrd="0" parTransId="{C8A6E33B-26E1-45FD-9E5B-887373FD2CBF}" sibTransId="{9637D590-E9CA-4F6E-A611-3CD96C734B71}"/>
    <dgm:cxn modelId="{4DEB6955-17FF-4B99-9822-C2105E7DA6F3}" type="presOf" srcId="{AF2DDE3B-C22D-453A-88C5-8D2F7DA640A1}" destId="{9BBBF864-2C30-4972-B786-81426E36329E}" srcOrd="0" destOrd="0" presId="urn:microsoft.com/office/officeart/2005/8/layout/hList1"/>
    <dgm:cxn modelId="{97469C58-12F4-4FEE-B54C-3068FE53FEAC}" srcId="{6375F4A5-BDEF-496F-A083-3CF05F09C690}" destId="{AABBFD5D-B13D-4FAE-BE37-B6411D35E954}" srcOrd="1" destOrd="0" parTransId="{9AC2324D-E52D-4BE7-91DB-C957C875D94E}" sibTransId="{04DAB795-C5D3-47D6-AE99-BFFB6444A8ED}"/>
    <dgm:cxn modelId="{6A65C090-5F70-4318-B856-9854AAA64346}" type="presOf" srcId="{39581066-0A48-474D-B653-8BA33350E365}" destId="{3ECEBB0A-5B60-490B-8423-3CD5851A5317}" srcOrd="0" destOrd="0" presId="urn:microsoft.com/office/officeart/2005/8/layout/hList1"/>
    <dgm:cxn modelId="{F4846D98-F1E7-41D9-BB54-1F334CF36FD8}" srcId="{AABBFD5D-B13D-4FAE-BE37-B6411D35E954}" destId="{E66F3D5F-D2E9-4374-941C-C70322E205D1}" srcOrd="1" destOrd="0" parTransId="{87C77E0F-FB98-41F8-B662-61A2EFDAC31B}" sibTransId="{F1D50B10-8F60-4728-820E-1591A9CB9B3D}"/>
    <dgm:cxn modelId="{C615CFAA-E992-4CE1-9DC8-A10242A7F943}" srcId="{AF2DDE3B-C22D-453A-88C5-8D2F7DA640A1}" destId="{4E2ACDAC-4ED1-46D4-B46F-468A58A53E59}" srcOrd="1" destOrd="0" parTransId="{1CCCC6D1-5FF1-4027-B19A-0B59054B927F}" sibTransId="{3558370C-1AC5-48AA-B392-6CC42C7BAF95}"/>
    <dgm:cxn modelId="{C9861DBA-F5C3-466E-8710-9F52A9EBA081}" srcId="{6375F4A5-BDEF-496F-A083-3CF05F09C690}" destId="{AF2DDE3B-C22D-453A-88C5-8D2F7DA640A1}" srcOrd="0" destOrd="0" parTransId="{A20CE786-09E9-4F7C-8B5A-405E4E913CFB}" sibTransId="{06F708F9-F579-4DC6-A730-B2E995738433}"/>
    <dgm:cxn modelId="{AE3533C7-634C-49BB-8A76-5A0DDEEE9156}" type="presOf" srcId="{E66F3D5F-D2E9-4374-941C-C70322E205D1}" destId="{8BA619A3-8DDE-4996-B877-1A8915958F6B}" srcOrd="0" destOrd="1" presId="urn:microsoft.com/office/officeart/2005/8/layout/hList1"/>
    <dgm:cxn modelId="{BE0ECACE-0DA6-48D0-8B39-38E9E7D4D851}" type="presOf" srcId="{6375F4A5-BDEF-496F-A083-3CF05F09C690}" destId="{ADDB25DA-4CE1-489C-9D75-CA43518DE29B}" srcOrd="0" destOrd="0" presId="urn:microsoft.com/office/officeart/2005/8/layout/hList1"/>
    <dgm:cxn modelId="{BFF64AD8-E589-4E06-88FB-0079D0EE461C}" srcId="{AABBFD5D-B13D-4FAE-BE37-B6411D35E954}" destId="{12C608A0-426D-4505-BB6A-CF70D56DC6B2}" srcOrd="2" destOrd="0" parTransId="{8FC941E4-87D7-4699-95BF-872F401F2CA6}" sibTransId="{71F036E3-CCB4-4701-94BB-98294A929470}"/>
    <dgm:cxn modelId="{D8694FE0-0523-48B6-A6A6-DB27BFCC88F6}" type="presOf" srcId="{EB181440-6748-4A15-961B-20F160435B6B}" destId="{449592BB-6D78-4361-87D7-461BF9E110AD}" srcOrd="0" destOrd="1" presId="urn:microsoft.com/office/officeart/2005/8/layout/hList1"/>
    <dgm:cxn modelId="{253052F3-2A2D-4840-A69B-2A7EC37573C3}" type="presOf" srcId="{5EC17698-34E5-421B-BB32-770EA412CFFF}" destId="{506EBC93-435A-43F7-8EAA-EEBFBBFC9A97}" srcOrd="0" destOrd="0" presId="urn:microsoft.com/office/officeart/2005/8/layout/hList1"/>
    <dgm:cxn modelId="{DC18B55B-7B81-4D48-9343-4CB2A7FA8192}" type="presParOf" srcId="{ADDB25DA-4CE1-489C-9D75-CA43518DE29B}" destId="{C2E48721-D8BE-4840-9E8A-CE7281077E2D}" srcOrd="0" destOrd="0" presId="urn:microsoft.com/office/officeart/2005/8/layout/hList1"/>
    <dgm:cxn modelId="{A5C09473-9648-4B33-A9C0-5AF04AA017D8}" type="presParOf" srcId="{C2E48721-D8BE-4840-9E8A-CE7281077E2D}" destId="{9BBBF864-2C30-4972-B786-81426E36329E}" srcOrd="0" destOrd="0" presId="urn:microsoft.com/office/officeart/2005/8/layout/hList1"/>
    <dgm:cxn modelId="{08F35858-ACAB-4B3A-AF0B-11DB6A204F70}" type="presParOf" srcId="{C2E48721-D8BE-4840-9E8A-CE7281077E2D}" destId="{506EBC93-435A-43F7-8EAA-EEBFBBFC9A97}" srcOrd="1" destOrd="0" presId="urn:microsoft.com/office/officeart/2005/8/layout/hList1"/>
    <dgm:cxn modelId="{49D7A74A-6417-464E-A3D0-7F6DE3F594D2}" type="presParOf" srcId="{ADDB25DA-4CE1-489C-9D75-CA43518DE29B}" destId="{848E65EB-B80A-4CF7-B4C7-50F2E17D79CA}" srcOrd="1" destOrd="0" presId="urn:microsoft.com/office/officeart/2005/8/layout/hList1"/>
    <dgm:cxn modelId="{2C20E96A-1AFF-4F2E-8ABB-BB736EACE119}" type="presParOf" srcId="{ADDB25DA-4CE1-489C-9D75-CA43518DE29B}" destId="{8F5A9165-9714-42C2-9BB6-C7D198763D5C}" srcOrd="2" destOrd="0" presId="urn:microsoft.com/office/officeart/2005/8/layout/hList1"/>
    <dgm:cxn modelId="{F2EC866F-EC6A-4076-B127-99BB09E7A131}" type="presParOf" srcId="{8F5A9165-9714-42C2-9BB6-C7D198763D5C}" destId="{3133152C-80DC-4CC3-B6E4-D4AD02B1072F}" srcOrd="0" destOrd="0" presId="urn:microsoft.com/office/officeart/2005/8/layout/hList1"/>
    <dgm:cxn modelId="{E5B215D5-22E0-43B6-A16B-E81011FC361A}" type="presParOf" srcId="{8F5A9165-9714-42C2-9BB6-C7D198763D5C}" destId="{8BA619A3-8DDE-4996-B877-1A8915958F6B}" srcOrd="1" destOrd="0" presId="urn:microsoft.com/office/officeart/2005/8/layout/hList1"/>
    <dgm:cxn modelId="{EAF3A044-04BC-419B-9A75-143606E8871F}" type="presParOf" srcId="{ADDB25DA-4CE1-489C-9D75-CA43518DE29B}" destId="{47BDFFC4-E77D-4B73-9EB4-E1E8ED62B74A}" srcOrd="3" destOrd="0" presId="urn:microsoft.com/office/officeart/2005/8/layout/hList1"/>
    <dgm:cxn modelId="{1A258856-1EE5-4118-A1F2-C1E99B268DDA}" type="presParOf" srcId="{ADDB25DA-4CE1-489C-9D75-CA43518DE29B}" destId="{C33ACBB3-A53A-4929-9DCC-EDC8397497C2}" srcOrd="4" destOrd="0" presId="urn:microsoft.com/office/officeart/2005/8/layout/hList1"/>
    <dgm:cxn modelId="{11CE5D69-D05C-439A-B630-1C52572D8D49}" type="presParOf" srcId="{C33ACBB3-A53A-4929-9DCC-EDC8397497C2}" destId="{3ECEBB0A-5B60-490B-8423-3CD5851A5317}" srcOrd="0" destOrd="0" presId="urn:microsoft.com/office/officeart/2005/8/layout/hList1"/>
    <dgm:cxn modelId="{EE7DB424-E274-4324-9C9D-6FB8C9C9DB85}" type="presParOf" srcId="{C33ACBB3-A53A-4929-9DCC-EDC8397497C2}" destId="{449592BB-6D78-4361-87D7-461BF9E110A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A98E021-359F-4ABE-B7DA-990AB2E3ACC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B3EF7D5-8C9D-45F8-B7D0-EFEB5EEBADA4}">
      <dgm:prSet phldrT="[Texto]" phldr="0"/>
      <dgm:spPr>
        <a:solidFill>
          <a:schemeClr val="tx2"/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Sistema funcional validado em  campo</a:t>
          </a:r>
        </a:p>
      </dgm:t>
    </dgm:pt>
    <dgm:pt modelId="{8D5B1E14-3A18-4A91-8646-A7D1F310B097}" type="parTrans" cxnId="{37335DBE-97BF-4293-8C68-DFFF7C3AA8E5}">
      <dgm:prSet/>
      <dgm:spPr/>
      <dgm:t>
        <a:bodyPr/>
        <a:lstStyle/>
        <a:p>
          <a:endParaRPr lang="pt-BR"/>
        </a:p>
      </dgm:t>
    </dgm:pt>
    <dgm:pt modelId="{27A14242-884F-4C21-B406-D4A7BF7630DF}" type="sibTrans" cxnId="{37335DBE-97BF-4293-8C68-DFFF7C3AA8E5}">
      <dgm:prSet/>
      <dgm:spPr/>
      <dgm:t>
        <a:bodyPr/>
        <a:lstStyle/>
        <a:p>
          <a:endParaRPr lang="pt-BR"/>
        </a:p>
      </dgm:t>
    </dgm:pt>
    <dgm:pt modelId="{BD7E784B-4EA9-44DE-AE1A-9A6DE32E4662}">
      <dgm:prSet phldrT="[Texto]"/>
      <dgm:spPr>
        <a:solidFill>
          <a:schemeClr val="tx2"/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Precisão de 80,8% na detecção </a:t>
          </a:r>
        </a:p>
      </dgm:t>
    </dgm:pt>
    <dgm:pt modelId="{13DAB2F1-7810-4B4B-9087-6D4BD4B15864}" type="parTrans" cxnId="{110EBF9A-C55F-44D8-9FE5-7190B4BA7861}">
      <dgm:prSet/>
      <dgm:spPr/>
      <dgm:t>
        <a:bodyPr/>
        <a:lstStyle/>
        <a:p>
          <a:endParaRPr lang="pt-BR"/>
        </a:p>
      </dgm:t>
    </dgm:pt>
    <dgm:pt modelId="{990530E4-E1BE-4857-BF18-9B0A9E8AE5F5}" type="sibTrans" cxnId="{110EBF9A-C55F-44D8-9FE5-7190B4BA7861}">
      <dgm:prSet/>
      <dgm:spPr/>
      <dgm:t>
        <a:bodyPr/>
        <a:lstStyle/>
        <a:p>
          <a:endParaRPr lang="pt-BR"/>
        </a:p>
      </dgm:t>
    </dgm:pt>
    <dgm:pt modelId="{74621E83-A555-401D-8A77-6AE2FBB5D1E4}">
      <dgm:prSet phldrT="[Texto]"/>
      <dgm:spPr>
        <a:solidFill>
          <a:schemeClr val="tx2"/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Solução econômica </a:t>
          </a:r>
        </a:p>
      </dgm:t>
    </dgm:pt>
    <dgm:pt modelId="{CB8C6508-8917-4667-8020-68A1919FF4EB}" type="parTrans" cxnId="{60A32FF8-9E81-4D06-855D-9101DE0F01EB}">
      <dgm:prSet/>
      <dgm:spPr/>
      <dgm:t>
        <a:bodyPr/>
        <a:lstStyle/>
        <a:p>
          <a:endParaRPr lang="pt-BR"/>
        </a:p>
      </dgm:t>
    </dgm:pt>
    <dgm:pt modelId="{27A871FF-F355-493B-AA98-297D261878EA}" type="sibTrans" cxnId="{60A32FF8-9E81-4D06-855D-9101DE0F01EB}">
      <dgm:prSet/>
      <dgm:spPr/>
      <dgm:t>
        <a:bodyPr/>
        <a:lstStyle/>
        <a:p>
          <a:endParaRPr lang="pt-BR"/>
        </a:p>
      </dgm:t>
    </dgm:pt>
    <dgm:pt modelId="{C7B626F7-65A9-426B-BAB7-DFD770773B9A}">
      <dgm:prSet phldrT="[Texto]"/>
      <dgm:spPr>
        <a:solidFill>
          <a:schemeClr val="tx2"/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Aplicativo intuitivo e funcional </a:t>
          </a:r>
        </a:p>
      </dgm:t>
    </dgm:pt>
    <dgm:pt modelId="{FBFCB872-710B-4D7C-9157-9CD15200DDC4}" type="parTrans" cxnId="{D42FC768-9895-400A-BA60-FA9CBF3018F4}">
      <dgm:prSet/>
      <dgm:spPr/>
      <dgm:t>
        <a:bodyPr/>
        <a:lstStyle/>
        <a:p>
          <a:endParaRPr lang="pt-BR"/>
        </a:p>
      </dgm:t>
    </dgm:pt>
    <dgm:pt modelId="{0C6BBEE2-5D14-424B-B3B6-C4524E2A919B}" type="sibTrans" cxnId="{D42FC768-9895-400A-BA60-FA9CBF3018F4}">
      <dgm:prSet/>
      <dgm:spPr/>
      <dgm:t>
        <a:bodyPr/>
        <a:lstStyle/>
        <a:p>
          <a:endParaRPr lang="pt-BR"/>
        </a:p>
      </dgm:t>
    </dgm:pt>
    <dgm:pt modelId="{C263DF3F-B3EF-4502-A3A7-1C5B375F322C}">
      <dgm:prSet phldrT="[Texto]" phldr="0"/>
      <dgm:spPr>
        <a:solidFill>
          <a:schemeClr val="tx2"/>
        </a:solidFill>
      </dgm:spPr>
      <dgm:t>
        <a:bodyPr/>
        <a:lstStyle/>
        <a:p>
          <a:r>
            <a:rPr lang="pt-BR" dirty="0">
              <a:solidFill>
                <a:schemeClr val="tx1"/>
              </a:solidFill>
            </a:rPr>
            <a:t>API escalável e robusta</a:t>
          </a:r>
        </a:p>
      </dgm:t>
    </dgm:pt>
    <dgm:pt modelId="{AC74982E-599B-4235-A937-301600435167}" type="parTrans" cxnId="{E15C8754-FF54-404D-8C73-5725DFD31930}">
      <dgm:prSet/>
      <dgm:spPr/>
      <dgm:t>
        <a:bodyPr/>
        <a:lstStyle/>
        <a:p>
          <a:endParaRPr lang="pt-BR"/>
        </a:p>
      </dgm:t>
    </dgm:pt>
    <dgm:pt modelId="{C2AC51CE-742C-4657-B66B-B7D30299B687}" type="sibTrans" cxnId="{E15C8754-FF54-404D-8C73-5725DFD31930}">
      <dgm:prSet/>
      <dgm:spPr/>
      <dgm:t>
        <a:bodyPr/>
        <a:lstStyle/>
        <a:p>
          <a:endParaRPr lang="pt-BR"/>
        </a:p>
      </dgm:t>
    </dgm:pt>
    <dgm:pt modelId="{6F18586C-09B8-4D4C-BAC6-5D035DC5403A}" type="pres">
      <dgm:prSet presAssocID="{5A98E021-359F-4ABE-B7DA-990AB2E3ACCB}" presName="diagram" presStyleCnt="0">
        <dgm:presLayoutVars>
          <dgm:dir/>
          <dgm:resizeHandles val="exact"/>
        </dgm:presLayoutVars>
      </dgm:prSet>
      <dgm:spPr/>
    </dgm:pt>
    <dgm:pt modelId="{A24646A5-C379-4E7E-9D56-2A29E6131AFF}" type="pres">
      <dgm:prSet presAssocID="{2B3EF7D5-8C9D-45F8-B7D0-EFEB5EEBADA4}" presName="node" presStyleLbl="node1" presStyleIdx="0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CFDBFE8D-DE88-4081-9859-ADE96D84ECD4}" type="pres">
      <dgm:prSet presAssocID="{27A14242-884F-4C21-B406-D4A7BF7630DF}" presName="sibTrans" presStyleCnt="0"/>
      <dgm:spPr/>
    </dgm:pt>
    <dgm:pt modelId="{61D5AF82-A100-45C7-B007-8A64178CCB3F}" type="pres">
      <dgm:prSet presAssocID="{BD7E784B-4EA9-44DE-AE1A-9A6DE32E4662}" presName="node" presStyleLbl="node1" presStyleIdx="1" presStyleCnt="5">
        <dgm:presLayoutVars>
          <dgm:bulletEnabled val="1"/>
        </dgm:presLayoutVars>
      </dgm:prSet>
      <dgm:spPr>
        <a:prstGeom prst="flowChartAlternateProcess">
          <a:avLst/>
        </a:prstGeom>
      </dgm:spPr>
    </dgm:pt>
    <dgm:pt modelId="{87A0EF11-A4CD-4E37-94A9-BAD63A40A879}" type="pres">
      <dgm:prSet presAssocID="{990530E4-E1BE-4857-BF18-9B0A9E8AE5F5}" presName="sibTrans" presStyleCnt="0"/>
      <dgm:spPr/>
    </dgm:pt>
    <dgm:pt modelId="{24E3F8F3-DEA7-4530-BDA2-C1130F2C99B7}" type="pres">
      <dgm:prSet presAssocID="{74621E83-A555-401D-8A77-6AE2FBB5D1E4}" presName="node" presStyleLbl="node1" presStyleIdx="2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BD8A1585-9AAB-4540-B364-3DB1548E4837}" type="pres">
      <dgm:prSet presAssocID="{27A871FF-F355-493B-AA98-297D261878EA}" presName="sibTrans" presStyleCnt="0"/>
      <dgm:spPr/>
    </dgm:pt>
    <dgm:pt modelId="{F9F31534-0F64-4854-A752-B6BBED8568E4}" type="pres">
      <dgm:prSet presAssocID="{C7B626F7-65A9-426B-BAB7-DFD770773B9A}" presName="node" presStyleLbl="node1" presStyleIdx="3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FEAECE60-FA53-45FB-8B58-728704916ECB}" type="pres">
      <dgm:prSet presAssocID="{0C6BBEE2-5D14-424B-B3B6-C4524E2A919B}" presName="sibTrans" presStyleCnt="0"/>
      <dgm:spPr/>
    </dgm:pt>
    <dgm:pt modelId="{292D96DD-A09D-4FB1-AF53-860EF3269A24}" type="pres">
      <dgm:prSet presAssocID="{C263DF3F-B3EF-4502-A3A7-1C5B375F322C}" presName="node" presStyleLbl="node1" presStyleIdx="4" presStyleCnt="5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6972F508-5E83-4FD4-84CC-5CBBE51FC471}" type="presOf" srcId="{5A98E021-359F-4ABE-B7DA-990AB2E3ACCB}" destId="{6F18586C-09B8-4D4C-BAC6-5D035DC5403A}" srcOrd="0" destOrd="0" presId="urn:microsoft.com/office/officeart/2005/8/layout/default"/>
    <dgm:cxn modelId="{2DB65464-102F-42F2-A4E2-86AF86ED8760}" type="presOf" srcId="{2B3EF7D5-8C9D-45F8-B7D0-EFEB5EEBADA4}" destId="{A24646A5-C379-4E7E-9D56-2A29E6131AFF}" srcOrd="0" destOrd="0" presId="urn:microsoft.com/office/officeart/2005/8/layout/default"/>
    <dgm:cxn modelId="{D42FC768-9895-400A-BA60-FA9CBF3018F4}" srcId="{5A98E021-359F-4ABE-B7DA-990AB2E3ACCB}" destId="{C7B626F7-65A9-426B-BAB7-DFD770773B9A}" srcOrd="3" destOrd="0" parTransId="{FBFCB872-710B-4D7C-9157-9CD15200DDC4}" sibTransId="{0C6BBEE2-5D14-424B-B3B6-C4524E2A919B}"/>
    <dgm:cxn modelId="{2F99836B-4792-4808-89FB-0B6139A40C91}" type="presOf" srcId="{BD7E784B-4EA9-44DE-AE1A-9A6DE32E4662}" destId="{61D5AF82-A100-45C7-B007-8A64178CCB3F}" srcOrd="0" destOrd="0" presId="urn:microsoft.com/office/officeart/2005/8/layout/default"/>
    <dgm:cxn modelId="{E15C8754-FF54-404D-8C73-5725DFD31930}" srcId="{5A98E021-359F-4ABE-B7DA-990AB2E3ACCB}" destId="{C263DF3F-B3EF-4502-A3A7-1C5B375F322C}" srcOrd="4" destOrd="0" parTransId="{AC74982E-599B-4235-A937-301600435167}" sibTransId="{C2AC51CE-742C-4657-B66B-B7D30299B687}"/>
    <dgm:cxn modelId="{110EBF9A-C55F-44D8-9FE5-7190B4BA7861}" srcId="{5A98E021-359F-4ABE-B7DA-990AB2E3ACCB}" destId="{BD7E784B-4EA9-44DE-AE1A-9A6DE32E4662}" srcOrd="1" destOrd="0" parTransId="{13DAB2F1-7810-4B4B-9087-6D4BD4B15864}" sibTransId="{990530E4-E1BE-4857-BF18-9B0A9E8AE5F5}"/>
    <dgm:cxn modelId="{68AC03A3-644E-44E0-9362-316CAB5884ED}" type="presOf" srcId="{C7B626F7-65A9-426B-BAB7-DFD770773B9A}" destId="{F9F31534-0F64-4854-A752-B6BBED8568E4}" srcOrd="0" destOrd="0" presId="urn:microsoft.com/office/officeart/2005/8/layout/default"/>
    <dgm:cxn modelId="{37335DBE-97BF-4293-8C68-DFFF7C3AA8E5}" srcId="{5A98E021-359F-4ABE-B7DA-990AB2E3ACCB}" destId="{2B3EF7D5-8C9D-45F8-B7D0-EFEB5EEBADA4}" srcOrd="0" destOrd="0" parTransId="{8D5B1E14-3A18-4A91-8646-A7D1F310B097}" sibTransId="{27A14242-884F-4C21-B406-D4A7BF7630DF}"/>
    <dgm:cxn modelId="{D9996AD7-8BB9-4C36-8FAC-08F792909BF6}" type="presOf" srcId="{C263DF3F-B3EF-4502-A3A7-1C5B375F322C}" destId="{292D96DD-A09D-4FB1-AF53-860EF3269A24}" srcOrd="0" destOrd="0" presId="urn:microsoft.com/office/officeart/2005/8/layout/default"/>
    <dgm:cxn modelId="{378C7CF1-78C9-4EA5-AA91-3413F2CDA022}" type="presOf" srcId="{74621E83-A555-401D-8A77-6AE2FBB5D1E4}" destId="{24E3F8F3-DEA7-4530-BDA2-C1130F2C99B7}" srcOrd="0" destOrd="0" presId="urn:microsoft.com/office/officeart/2005/8/layout/default"/>
    <dgm:cxn modelId="{60A32FF8-9E81-4D06-855D-9101DE0F01EB}" srcId="{5A98E021-359F-4ABE-B7DA-990AB2E3ACCB}" destId="{74621E83-A555-401D-8A77-6AE2FBB5D1E4}" srcOrd="2" destOrd="0" parTransId="{CB8C6508-8917-4667-8020-68A1919FF4EB}" sibTransId="{27A871FF-F355-493B-AA98-297D261878EA}"/>
    <dgm:cxn modelId="{77C33153-748C-42D5-8698-6EE0C75B5BED}" type="presParOf" srcId="{6F18586C-09B8-4D4C-BAC6-5D035DC5403A}" destId="{A24646A5-C379-4E7E-9D56-2A29E6131AFF}" srcOrd="0" destOrd="0" presId="urn:microsoft.com/office/officeart/2005/8/layout/default"/>
    <dgm:cxn modelId="{A4982F69-9454-4984-9BC8-559006F461B8}" type="presParOf" srcId="{6F18586C-09B8-4D4C-BAC6-5D035DC5403A}" destId="{CFDBFE8D-DE88-4081-9859-ADE96D84ECD4}" srcOrd="1" destOrd="0" presId="urn:microsoft.com/office/officeart/2005/8/layout/default"/>
    <dgm:cxn modelId="{FFC49A07-0B0D-4FCF-B448-0790CFEB419B}" type="presParOf" srcId="{6F18586C-09B8-4D4C-BAC6-5D035DC5403A}" destId="{61D5AF82-A100-45C7-B007-8A64178CCB3F}" srcOrd="2" destOrd="0" presId="urn:microsoft.com/office/officeart/2005/8/layout/default"/>
    <dgm:cxn modelId="{962FD7DE-E880-4971-9056-8EE5E63801AA}" type="presParOf" srcId="{6F18586C-09B8-4D4C-BAC6-5D035DC5403A}" destId="{87A0EF11-A4CD-4E37-94A9-BAD63A40A879}" srcOrd="3" destOrd="0" presId="urn:microsoft.com/office/officeart/2005/8/layout/default"/>
    <dgm:cxn modelId="{5AB2797B-6741-470F-AAFA-6A6A2E313FC0}" type="presParOf" srcId="{6F18586C-09B8-4D4C-BAC6-5D035DC5403A}" destId="{24E3F8F3-DEA7-4530-BDA2-C1130F2C99B7}" srcOrd="4" destOrd="0" presId="urn:microsoft.com/office/officeart/2005/8/layout/default"/>
    <dgm:cxn modelId="{69732AB3-7B4C-43C6-9959-344B37B0FAC3}" type="presParOf" srcId="{6F18586C-09B8-4D4C-BAC6-5D035DC5403A}" destId="{BD8A1585-9AAB-4540-B364-3DB1548E4837}" srcOrd="5" destOrd="0" presId="urn:microsoft.com/office/officeart/2005/8/layout/default"/>
    <dgm:cxn modelId="{F2158FCE-C70E-4A25-B4F0-85F436306018}" type="presParOf" srcId="{6F18586C-09B8-4D4C-BAC6-5D035DC5403A}" destId="{F9F31534-0F64-4854-A752-B6BBED8568E4}" srcOrd="6" destOrd="0" presId="urn:microsoft.com/office/officeart/2005/8/layout/default"/>
    <dgm:cxn modelId="{39E4B3C0-B357-4BBB-9FA6-918C1E5CFE07}" type="presParOf" srcId="{6F18586C-09B8-4D4C-BAC6-5D035DC5403A}" destId="{FEAECE60-FA53-45FB-8B58-728704916ECB}" srcOrd="7" destOrd="0" presId="urn:microsoft.com/office/officeart/2005/8/layout/default"/>
    <dgm:cxn modelId="{C1234832-A132-4BCD-AB4C-DFD67C9283D5}" type="presParOf" srcId="{6F18586C-09B8-4D4C-BAC6-5D035DC5403A}" destId="{292D96DD-A09D-4FB1-AF53-860EF3269A24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BBF864-2C30-4972-B786-81426E36329E}">
      <dsp:nvSpPr>
        <dsp:cNvPr id="0" name=""/>
        <dsp:cNvSpPr/>
      </dsp:nvSpPr>
      <dsp:spPr>
        <a:xfrm>
          <a:off x="3096" y="12075"/>
          <a:ext cx="3019456" cy="662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>
              <a:solidFill>
                <a:schemeClr val="tx1"/>
              </a:solidFill>
            </a:rPr>
            <a:t>Primeira</a:t>
          </a:r>
        </a:p>
      </dsp:txBody>
      <dsp:txXfrm>
        <a:off x="35432" y="44411"/>
        <a:ext cx="2954784" cy="597728"/>
      </dsp:txXfrm>
    </dsp:sp>
    <dsp:sp modelId="{506EBC93-435A-43F7-8EAA-EEBFBBFC9A97}">
      <dsp:nvSpPr>
        <dsp:cNvPr id="0" name=""/>
        <dsp:cNvSpPr/>
      </dsp:nvSpPr>
      <dsp:spPr>
        <a:xfrm>
          <a:off x="3096" y="674475"/>
          <a:ext cx="3019456" cy="3462560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>
              <a:solidFill>
                <a:schemeClr val="tx1"/>
              </a:solidFill>
            </a:rPr>
            <a:t>Modelo YOLOv8n.</a:t>
          </a:r>
          <a:endParaRPr lang="pt-BR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>
              <a:solidFill>
                <a:schemeClr val="tx1"/>
              </a:solidFill>
            </a:rPr>
            <a:t>Processamento em tempo real.</a:t>
          </a:r>
          <a:endParaRPr lang="pt-BR" sz="2300" kern="1200" dirty="0">
            <a:solidFill>
              <a:schemeClr val="tx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>
              <a:solidFill>
                <a:schemeClr val="tx1"/>
              </a:solidFill>
            </a:rPr>
            <a:t>Precisão de 80,8%.</a:t>
          </a:r>
        </a:p>
      </dsp:txBody>
      <dsp:txXfrm>
        <a:off x="150494" y="821873"/>
        <a:ext cx="2724660" cy="3167764"/>
      </dsp:txXfrm>
    </dsp:sp>
    <dsp:sp modelId="{3133152C-80DC-4CC3-B6E4-D4AD02B1072F}">
      <dsp:nvSpPr>
        <dsp:cNvPr id="0" name=""/>
        <dsp:cNvSpPr/>
      </dsp:nvSpPr>
      <dsp:spPr>
        <a:xfrm>
          <a:off x="3445277" y="12075"/>
          <a:ext cx="3019456" cy="662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>
              <a:solidFill>
                <a:schemeClr val="tx1"/>
              </a:solidFill>
            </a:rPr>
            <a:t>Segunda</a:t>
          </a:r>
        </a:p>
      </dsp:txBody>
      <dsp:txXfrm>
        <a:off x="3477613" y="44411"/>
        <a:ext cx="2954784" cy="597728"/>
      </dsp:txXfrm>
    </dsp:sp>
    <dsp:sp modelId="{8BA619A3-8DDE-4996-B877-1A8915958F6B}">
      <dsp:nvSpPr>
        <dsp:cNvPr id="0" name=""/>
        <dsp:cNvSpPr/>
      </dsp:nvSpPr>
      <dsp:spPr>
        <a:xfrm>
          <a:off x="3445277" y="674475"/>
          <a:ext cx="3019456" cy="3462560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>
              <a:solidFill>
                <a:schemeClr val="tx1"/>
              </a:solidFill>
            </a:rPr>
            <a:t>API REST (</a:t>
          </a:r>
          <a:r>
            <a:rPr lang="pt-BR" sz="2300" kern="1200" dirty="0" err="1">
              <a:solidFill>
                <a:schemeClr val="tx1"/>
              </a:solidFill>
            </a:rPr>
            <a:t>FastAPI</a:t>
          </a:r>
          <a:r>
            <a:rPr lang="pt-BR" sz="2300" kern="1200" dirty="0">
              <a:solidFill>
                <a:schemeClr val="tx1"/>
              </a:solidFill>
            </a:rPr>
            <a:t>).</a:t>
          </a:r>
          <a:endParaRPr lang="pt-BR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>
              <a:solidFill>
                <a:schemeClr val="tx1"/>
              </a:solidFill>
            </a:rPr>
            <a:t>Banco geoespacial (PostgreSQL + PostGIS).</a:t>
          </a:r>
          <a:endParaRPr lang="pt-BR" sz="2300" kern="1200" dirty="0">
            <a:solidFill>
              <a:schemeClr val="tx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>
              <a:solidFill>
                <a:schemeClr val="tx1"/>
              </a:solidFill>
            </a:rPr>
            <a:t>Detecção de duplicatas (raio de 5 M).</a:t>
          </a:r>
        </a:p>
      </dsp:txBody>
      <dsp:txXfrm>
        <a:off x="3592675" y="821873"/>
        <a:ext cx="2724660" cy="3167764"/>
      </dsp:txXfrm>
    </dsp:sp>
    <dsp:sp modelId="{3ECEBB0A-5B60-490B-8423-3CD5851A5317}">
      <dsp:nvSpPr>
        <dsp:cNvPr id="0" name=""/>
        <dsp:cNvSpPr/>
      </dsp:nvSpPr>
      <dsp:spPr>
        <a:xfrm>
          <a:off x="6887457" y="12075"/>
          <a:ext cx="3019456" cy="662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>
              <a:solidFill>
                <a:schemeClr val="tx1"/>
              </a:solidFill>
            </a:rPr>
            <a:t>Terceira</a:t>
          </a:r>
        </a:p>
      </dsp:txBody>
      <dsp:txXfrm>
        <a:off x="6919793" y="44411"/>
        <a:ext cx="2954784" cy="597728"/>
      </dsp:txXfrm>
    </dsp:sp>
    <dsp:sp modelId="{449592BB-6D78-4361-87D7-461BF9E110AD}">
      <dsp:nvSpPr>
        <dsp:cNvPr id="0" name=""/>
        <dsp:cNvSpPr/>
      </dsp:nvSpPr>
      <dsp:spPr>
        <a:xfrm>
          <a:off x="6887457" y="674475"/>
          <a:ext cx="3019456" cy="3462560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pt-BR" sz="2300" kern="1200">
              <a:solidFill>
                <a:schemeClr val="tx1"/>
              </a:solidFill>
            </a:rPr>
            <a:t>Interface Flutter.</a:t>
          </a:r>
          <a:endParaRPr lang="pt-BR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>
              <a:solidFill>
                <a:schemeClr val="tx1"/>
              </a:solidFill>
            </a:rPr>
            <a:t>Mapa interativo.</a:t>
          </a:r>
          <a:endParaRPr lang="pt-BR" sz="2300" kern="1200" dirty="0">
            <a:solidFill>
              <a:schemeClr val="tx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>
              <a:solidFill>
                <a:schemeClr val="tx1"/>
              </a:solidFill>
            </a:rPr>
            <a:t>Captura e visualização.</a:t>
          </a:r>
          <a:endParaRPr lang="pt-BR" sz="2300" kern="1200" dirty="0">
            <a:solidFill>
              <a:schemeClr val="tx1"/>
            </a:solidFill>
          </a:endParaRPr>
        </a:p>
      </dsp:txBody>
      <dsp:txXfrm>
        <a:off x="7034855" y="821873"/>
        <a:ext cx="2724660" cy="31677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BBF864-2C30-4972-B786-81426E36329E}">
      <dsp:nvSpPr>
        <dsp:cNvPr id="0" name=""/>
        <dsp:cNvSpPr/>
      </dsp:nvSpPr>
      <dsp:spPr>
        <a:xfrm>
          <a:off x="0" y="181540"/>
          <a:ext cx="9910011" cy="8928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100" kern="1200" dirty="0">
              <a:solidFill>
                <a:schemeClr val="tx1"/>
              </a:solidFill>
            </a:rPr>
            <a:t>Principais benefícios</a:t>
          </a:r>
        </a:p>
      </dsp:txBody>
      <dsp:txXfrm>
        <a:off x="43583" y="225123"/>
        <a:ext cx="9822845" cy="805634"/>
      </dsp:txXfrm>
    </dsp:sp>
    <dsp:sp modelId="{506EBC93-435A-43F7-8EAA-EEBFBBFC9A97}">
      <dsp:nvSpPr>
        <dsp:cNvPr id="0" name=""/>
        <dsp:cNvSpPr/>
      </dsp:nvSpPr>
      <dsp:spPr>
        <a:xfrm>
          <a:off x="0" y="1074341"/>
          <a:ext cx="9910011" cy="2893230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3100" b="1" kern="1200" dirty="0"/>
            <a:t>Rápido:</a:t>
          </a:r>
          <a:r>
            <a:rPr lang="pt-BR" sz="3100" kern="1200" dirty="0"/>
            <a:t> Detecção em tempo real (0,3s por imagem).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3100" b="1" kern="1200" dirty="0"/>
            <a:t>Preciso:</a:t>
          </a:r>
          <a:r>
            <a:rPr lang="pt-BR" sz="3100" kern="1200" dirty="0"/>
            <a:t> Arquitetura otimizada com múltiplas escalas.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3100" b="1" kern="1200" dirty="0"/>
            <a:t>Leve:</a:t>
          </a:r>
          <a:r>
            <a:rPr lang="pt-BR" sz="3100" kern="1200" dirty="0"/>
            <a:t> Versão nano ideal para dispositivos móveis.</a:t>
          </a:r>
        </a:p>
      </dsp:txBody>
      <dsp:txXfrm>
        <a:off x="141236" y="1215577"/>
        <a:ext cx="9627539" cy="26107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BBF864-2C30-4972-B786-81426E36329E}">
      <dsp:nvSpPr>
        <dsp:cNvPr id="0" name=""/>
        <dsp:cNvSpPr/>
      </dsp:nvSpPr>
      <dsp:spPr>
        <a:xfrm>
          <a:off x="3096" y="66118"/>
          <a:ext cx="3019456" cy="518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 dirty="0" err="1">
              <a:solidFill>
                <a:schemeClr val="tx1"/>
              </a:solidFill>
            </a:rPr>
            <a:t>Datasets</a:t>
          </a:r>
          <a:r>
            <a:rPr lang="pt-BR" sz="1800" b="1" kern="1200" dirty="0">
              <a:solidFill>
                <a:schemeClr val="tx1"/>
              </a:solidFill>
            </a:rPr>
            <a:t> utilizados:</a:t>
          </a:r>
          <a:endParaRPr lang="pt-BR" sz="1800" kern="1200" dirty="0">
            <a:solidFill>
              <a:schemeClr val="tx1"/>
            </a:solidFill>
          </a:endParaRPr>
        </a:p>
      </dsp:txBody>
      <dsp:txXfrm>
        <a:off x="28402" y="91424"/>
        <a:ext cx="2968844" cy="467788"/>
      </dsp:txXfrm>
    </dsp:sp>
    <dsp:sp modelId="{506EBC93-435A-43F7-8EAA-EEBFBBFC9A97}">
      <dsp:nvSpPr>
        <dsp:cNvPr id="0" name=""/>
        <dsp:cNvSpPr/>
      </dsp:nvSpPr>
      <dsp:spPr>
        <a:xfrm>
          <a:off x="3096" y="584518"/>
          <a:ext cx="3019456" cy="2496749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 dirty="0"/>
            <a:t>3.500 imagens de baseline.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 dirty="0"/>
            <a:t>1.200 imagens do </a:t>
          </a:r>
          <a:r>
            <a:rPr lang="pt-BR" sz="1800" kern="1200" dirty="0" err="1"/>
            <a:t>Pothole</a:t>
          </a:r>
          <a:r>
            <a:rPr lang="pt-BR" sz="1800" kern="1200" dirty="0"/>
            <a:t> </a:t>
          </a:r>
          <a:r>
            <a:rPr lang="pt-BR" sz="1800" kern="1200" dirty="0" err="1"/>
            <a:t>Segmentation</a:t>
          </a:r>
          <a:r>
            <a:rPr lang="pt-BR" sz="1800" kern="1200" dirty="0"/>
            <a:t> </a:t>
          </a:r>
          <a:r>
            <a:rPr lang="pt-BR" sz="1800" kern="1200" dirty="0" err="1"/>
            <a:t>Dataset</a:t>
          </a:r>
          <a:r>
            <a:rPr lang="pt-BR" sz="1800" kern="1200" dirty="0"/>
            <a:t>.</a:t>
          </a:r>
        </a:p>
      </dsp:txBody>
      <dsp:txXfrm>
        <a:off x="124977" y="706399"/>
        <a:ext cx="2775694" cy="2252987"/>
      </dsp:txXfrm>
    </dsp:sp>
    <dsp:sp modelId="{3133152C-80DC-4CC3-B6E4-D4AD02B1072F}">
      <dsp:nvSpPr>
        <dsp:cNvPr id="0" name=""/>
        <dsp:cNvSpPr/>
      </dsp:nvSpPr>
      <dsp:spPr>
        <a:xfrm>
          <a:off x="3445277" y="66118"/>
          <a:ext cx="3019456" cy="518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 dirty="0">
              <a:solidFill>
                <a:schemeClr val="tx1"/>
              </a:solidFill>
            </a:rPr>
            <a:t>Processamento:</a:t>
          </a:r>
          <a:endParaRPr lang="pt-BR" sz="1800" kern="1200" dirty="0">
            <a:solidFill>
              <a:schemeClr val="tx1"/>
            </a:solidFill>
          </a:endParaRPr>
        </a:p>
      </dsp:txBody>
      <dsp:txXfrm>
        <a:off x="3470583" y="91424"/>
        <a:ext cx="2968844" cy="467788"/>
      </dsp:txXfrm>
    </dsp:sp>
    <dsp:sp modelId="{8BA619A3-8DDE-4996-B877-1A8915958F6B}">
      <dsp:nvSpPr>
        <dsp:cNvPr id="0" name=""/>
        <dsp:cNvSpPr/>
      </dsp:nvSpPr>
      <dsp:spPr>
        <a:xfrm>
          <a:off x="3445277" y="584518"/>
          <a:ext cx="3019456" cy="2496749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 dirty="0"/>
            <a:t>Redimensionamento para 640x640 pixels.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 dirty="0"/>
            <a:t>Anotação manual com classificação de severidade.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 dirty="0"/>
            <a:t>Técnicas de </a:t>
          </a:r>
          <a:r>
            <a:rPr lang="pt-BR" sz="1800" kern="1200" dirty="0" err="1"/>
            <a:t>augmentation</a:t>
          </a:r>
          <a:r>
            <a:rPr lang="pt-BR" sz="1800" kern="1200" dirty="0"/>
            <a:t> para robustez.</a:t>
          </a:r>
        </a:p>
      </dsp:txBody>
      <dsp:txXfrm>
        <a:off x="3567158" y="706399"/>
        <a:ext cx="2775694" cy="2252987"/>
      </dsp:txXfrm>
    </dsp:sp>
    <dsp:sp modelId="{17CADD3C-2DDF-468C-B3CA-022C825262F2}">
      <dsp:nvSpPr>
        <dsp:cNvPr id="0" name=""/>
        <dsp:cNvSpPr/>
      </dsp:nvSpPr>
      <dsp:spPr>
        <a:xfrm>
          <a:off x="6887457" y="66118"/>
          <a:ext cx="3019456" cy="5184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 dirty="0">
              <a:solidFill>
                <a:schemeClr val="tx1"/>
              </a:solidFill>
            </a:rPr>
            <a:t>Fonte própria:</a:t>
          </a:r>
          <a:endParaRPr lang="pt-BR" sz="1800" kern="1200" dirty="0">
            <a:solidFill>
              <a:schemeClr val="tx1"/>
            </a:solidFill>
          </a:endParaRPr>
        </a:p>
      </dsp:txBody>
      <dsp:txXfrm>
        <a:off x="6887457" y="66118"/>
        <a:ext cx="3019456" cy="518400"/>
      </dsp:txXfrm>
    </dsp:sp>
    <dsp:sp modelId="{8F4C247F-B015-411C-A8E9-2D382AAA7BF8}">
      <dsp:nvSpPr>
        <dsp:cNvPr id="0" name=""/>
        <dsp:cNvSpPr/>
      </dsp:nvSpPr>
      <dsp:spPr>
        <a:xfrm>
          <a:off x="6887457" y="584518"/>
          <a:ext cx="3019456" cy="2496749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b="1" kern="1200" dirty="0"/>
            <a:t>500 imagens próprias</a:t>
          </a:r>
          <a:r>
            <a:rPr lang="pt-BR" sz="1800" kern="1200" dirty="0"/>
            <a:t> coletadas na região Sul Fluminense.</a:t>
          </a:r>
        </a:p>
      </dsp:txBody>
      <dsp:txXfrm>
        <a:off x="6887457" y="584518"/>
        <a:ext cx="3019456" cy="24967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BBF864-2C30-4972-B786-81426E36329E}">
      <dsp:nvSpPr>
        <dsp:cNvPr id="0" name=""/>
        <dsp:cNvSpPr/>
      </dsp:nvSpPr>
      <dsp:spPr>
        <a:xfrm>
          <a:off x="48" y="83102"/>
          <a:ext cx="4630801" cy="662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>
              <a:solidFill>
                <a:schemeClr val="tx1"/>
              </a:solidFill>
            </a:rPr>
            <a:t>Usuários</a:t>
          </a:r>
        </a:p>
      </dsp:txBody>
      <dsp:txXfrm>
        <a:off x="32384" y="115438"/>
        <a:ext cx="4566129" cy="597728"/>
      </dsp:txXfrm>
    </dsp:sp>
    <dsp:sp modelId="{506EBC93-435A-43F7-8EAA-EEBFBBFC9A97}">
      <dsp:nvSpPr>
        <dsp:cNvPr id="0" name=""/>
        <dsp:cNvSpPr/>
      </dsp:nvSpPr>
      <dsp:spPr>
        <a:xfrm>
          <a:off x="48" y="745502"/>
          <a:ext cx="4630801" cy="3320506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/>
            <a:t>Captura de imagens via câmera.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/>
            <a:t>Detecção automática instantânea.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/>
            <a:t>Visualização em mapa interativo.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/>
            <a:t>Marcadores coloridos por severidade.</a:t>
          </a:r>
        </a:p>
      </dsp:txBody>
      <dsp:txXfrm>
        <a:off x="162142" y="907596"/>
        <a:ext cx="4306613" cy="2996318"/>
      </dsp:txXfrm>
    </dsp:sp>
    <dsp:sp modelId="{3133152C-80DC-4CC3-B6E4-D4AD02B1072F}">
      <dsp:nvSpPr>
        <dsp:cNvPr id="0" name=""/>
        <dsp:cNvSpPr/>
      </dsp:nvSpPr>
      <dsp:spPr>
        <a:xfrm>
          <a:off x="5279161" y="83102"/>
          <a:ext cx="4630801" cy="662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>
              <a:solidFill>
                <a:schemeClr val="tx1"/>
              </a:solidFill>
            </a:rPr>
            <a:t>Gestores</a:t>
          </a:r>
        </a:p>
      </dsp:txBody>
      <dsp:txXfrm>
        <a:off x="5311497" y="115438"/>
        <a:ext cx="4566129" cy="597728"/>
      </dsp:txXfrm>
    </dsp:sp>
    <dsp:sp modelId="{8BA619A3-8DDE-4996-B877-1A8915958F6B}">
      <dsp:nvSpPr>
        <dsp:cNvPr id="0" name=""/>
        <dsp:cNvSpPr/>
      </dsp:nvSpPr>
      <dsp:spPr>
        <a:xfrm>
          <a:off x="5279161" y="745502"/>
          <a:ext cx="4630801" cy="3320506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/>
            <a:t>Dashboard com estatísticas.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/>
            <a:t>Mapa de calor das ocorrências.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/>
            <a:t>Priorização baseada em dados.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300" kern="1200" dirty="0"/>
            <a:t>API para integração com outros sistemas.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pt-BR" sz="2300" kern="1200" dirty="0"/>
        </a:p>
      </dsp:txBody>
      <dsp:txXfrm>
        <a:off x="5441255" y="907596"/>
        <a:ext cx="4306613" cy="299631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BBF864-2C30-4972-B786-81426E36329E}">
      <dsp:nvSpPr>
        <dsp:cNvPr id="0" name=""/>
        <dsp:cNvSpPr/>
      </dsp:nvSpPr>
      <dsp:spPr>
        <a:xfrm>
          <a:off x="48" y="45011"/>
          <a:ext cx="4630801" cy="9792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400" kern="1200" dirty="0">
              <a:solidFill>
                <a:schemeClr val="tx1"/>
              </a:solidFill>
            </a:rPr>
            <a:t>Veiculo</a:t>
          </a:r>
        </a:p>
      </dsp:txBody>
      <dsp:txXfrm>
        <a:off x="47849" y="92812"/>
        <a:ext cx="4535199" cy="883598"/>
      </dsp:txXfrm>
    </dsp:sp>
    <dsp:sp modelId="{506EBC93-435A-43F7-8EAA-EEBFBBFC9A97}">
      <dsp:nvSpPr>
        <dsp:cNvPr id="0" name=""/>
        <dsp:cNvSpPr/>
      </dsp:nvSpPr>
      <dsp:spPr>
        <a:xfrm>
          <a:off x="48" y="1024211"/>
          <a:ext cx="4630801" cy="3079890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3400" kern="1200" dirty="0"/>
            <a:t>Equipamentos: R$ 1.700,00.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3400" kern="1200" dirty="0"/>
            <a:t>(Câmera, suporte, smartphone, instalação).</a:t>
          </a:r>
        </a:p>
      </dsp:txBody>
      <dsp:txXfrm>
        <a:off x="150396" y="1174559"/>
        <a:ext cx="4330105" cy="2779194"/>
      </dsp:txXfrm>
    </dsp:sp>
    <dsp:sp modelId="{3133152C-80DC-4CC3-B6E4-D4AD02B1072F}">
      <dsp:nvSpPr>
        <dsp:cNvPr id="0" name=""/>
        <dsp:cNvSpPr/>
      </dsp:nvSpPr>
      <dsp:spPr>
        <a:xfrm>
          <a:off x="5279161" y="45011"/>
          <a:ext cx="4630801" cy="9792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400" kern="1200" dirty="0">
              <a:solidFill>
                <a:schemeClr val="tx1"/>
              </a:solidFill>
            </a:rPr>
            <a:t>Infraestrutura</a:t>
          </a:r>
        </a:p>
      </dsp:txBody>
      <dsp:txXfrm>
        <a:off x="5326962" y="92812"/>
        <a:ext cx="4535199" cy="883598"/>
      </dsp:txXfrm>
    </dsp:sp>
    <dsp:sp modelId="{8BA619A3-8DDE-4996-B877-1A8915958F6B}">
      <dsp:nvSpPr>
        <dsp:cNvPr id="0" name=""/>
        <dsp:cNvSpPr/>
      </dsp:nvSpPr>
      <dsp:spPr>
        <a:xfrm>
          <a:off x="5279161" y="1024211"/>
          <a:ext cx="4630801" cy="3079890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3400" kern="1200" dirty="0"/>
            <a:t>Servidor + Banco de dados: R$ 210,00 (MENSAL).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pt-BR" sz="3400" kern="1200" dirty="0"/>
        </a:p>
      </dsp:txBody>
      <dsp:txXfrm>
        <a:off x="5429509" y="1174559"/>
        <a:ext cx="4330105" cy="277919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BBF864-2C30-4972-B786-81426E36329E}">
      <dsp:nvSpPr>
        <dsp:cNvPr id="0" name=""/>
        <dsp:cNvSpPr/>
      </dsp:nvSpPr>
      <dsp:spPr>
        <a:xfrm>
          <a:off x="3096" y="81955"/>
          <a:ext cx="3019456" cy="6912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>
              <a:solidFill>
                <a:schemeClr val="tx1"/>
              </a:solidFill>
            </a:rPr>
            <a:t>Prefeituras</a:t>
          </a:r>
        </a:p>
      </dsp:txBody>
      <dsp:txXfrm>
        <a:off x="36838" y="115697"/>
        <a:ext cx="2951972" cy="623716"/>
      </dsp:txXfrm>
    </dsp:sp>
    <dsp:sp modelId="{506EBC93-435A-43F7-8EAA-EEBFBBFC9A97}">
      <dsp:nvSpPr>
        <dsp:cNvPr id="0" name=""/>
        <dsp:cNvSpPr/>
      </dsp:nvSpPr>
      <dsp:spPr>
        <a:xfrm>
          <a:off x="3096" y="773156"/>
          <a:ext cx="3019456" cy="3294000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Priorização inteligente de reparos.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Redução de custos. operacionais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Manutenção preventiva.</a:t>
          </a:r>
        </a:p>
      </dsp:txBody>
      <dsp:txXfrm>
        <a:off x="150494" y="920554"/>
        <a:ext cx="2724660" cy="2999204"/>
      </dsp:txXfrm>
    </dsp:sp>
    <dsp:sp modelId="{3133152C-80DC-4CC3-B6E4-D4AD02B1072F}">
      <dsp:nvSpPr>
        <dsp:cNvPr id="0" name=""/>
        <dsp:cNvSpPr/>
      </dsp:nvSpPr>
      <dsp:spPr>
        <a:xfrm>
          <a:off x="3445277" y="81955"/>
          <a:ext cx="3019456" cy="6912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>
              <a:solidFill>
                <a:schemeClr val="tx1"/>
              </a:solidFill>
            </a:rPr>
            <a:t>Concessionarias</a:t>
          </a:r>
        </a:p>
      </dsp:txBody>
      <dsp:txXfrm>
        <a:off x="3479019" y="115697"/>
        <a:ext cx="2951972" cy="623716"/>
      </dsp:txXfrm>
    </dsp:sp>
    <dsp:sp modelId="{8BA619A3-8DDE-4996-B877-1A8915958F6B}">
      <dsp:nvSpPr>
        <dsp:cNvPr id="0" name=""/>
        <dsp:cNvSpPr/>
      </dsp:nvSpPr>
      <dsp:spPr>
        <a:xfrm>
          <a:off x="3445277" y="773156"/>
          <a:ext cx="3019456" cy="3294000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Monitoramento contínuo.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Relatórios automáticos.</a:t>
          </a:r>
        </a:p>
      </dsp:txBody>
      <dsp:txXfrm>
        <a:off x="3592675" y="920554"/>
        <a:ext cx="2724660" cy="2999204"/>
      </dsp:txXfrm>
    </dsp:sp>
    <dsp:sp modelId="{3ECEBB0A-5B60-490B-8423-3CD5851A5317}">
      <dsp:nvSpPr>
        <dsp:cNvPr id="0" name=""/>
        <dsp:cNvSpPr/>
      </dsp:nvSpPr>
      <dsp:spPr>
        <a:xfrm>
          <a:off x="6887457" y="81955"/>
          <a:ext cx="3019456" cy="6912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>
              <a:solidFill>
                <a:schemeClr val="tx1"/>
              </a:solidFill>
            </a:rPr>
            <a:t>Sociedade</a:t>
          </a:r>
        </a:p>
      </dsp:txBody>
      <dsp:txXfrm>
        <a:off x="6921199" y="115697"/>
        <a:ext cx="2951972" cy="623716"/>
      </dsp:txXfrm>
    </dsp:sp>
    <dsp:sp modelId="{449592BB-6D78-4361-87D7-461BF9E110AD}">
      <dsp:nvSpPr>
        <dsp:cNvPr id="0" name=""/>
        <dsp:cNvSpPr/>
      </dsp:nvSpPr>
      <dsp:spPr>
        <a:xfrm>
          <a:off x="6887457" y="773156"/>
          <a:ext cx="3019456" cy="3294000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Estradas mais seguras.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Redução de acidentes.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Menos gastos com veículos.</a:t>
          </a:r>
        </a:p>
      </dsp:txBody>
      <dsp:txXfrm>
        <a:off x="7034855" y="920554"/>
        <a:ext cx="2724660" cy="299920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BBF864-2C30-4972-B786-81426E36329E}">
      <dsp:nvSpPr>
        <dsp:cNvPr id="0" name=""/>
        <dsp:cNvSpPr/>
      </dsp:nvSpPr>
      <dsp:spPr>
        <a:xfrm>
          <a:off x="3096" y="64456"/>
          <a:ext cx="3019456" cy="6912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>
              <a:solidFill>
                <a:schemeClr val="tx1"/>
              </a:solidFill>
            </a:rPr>
            <a:t>Curto prazo</a:t>
          </a:r>
        </a:p>
      </dsp:txBody>
      <dsp:txXfrm>
        <a:off x="36838" y="98198"/>
        <a:ext cx="2951972" cy="623716"/>
      </dsp:txXfrm>
    </dsp:sp>
    <dsp:sp modelId="{506EBC93-435A-43F7-8EAA-EEBFBBFC9A97}">
      <dsp:nvSpPr>
        <dsp:cNvPr id="0" name=""/>
        <dsp:cNvSpPr/>
      </dsp:nvSpPr>
      <dsp:spPr>
        <a:xfrm>
          <a:off x="3096" y="755656"/>
          <a:ext cx="3019456" cy="3328998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Melhorar detecção noturna e sob chuva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Detectar outros defeitos (trincas, ondulações)</a:t>
          </a:r>
        </a:p>
      </dsp:txBody>
      <dsp:txXfrm>
        <a:off x="150494" y="903054"/>
        <a:ext cx="2724660" cy="3034202"/>
      </dsp:txXfrm>
    </dsp:sp>
    <dsp:sp modelId="{3133152C-80DC-4CC3-B6E4-D4AD02B1072F}">
      <dsp:nvSpPr>
        <dsp:cNvPr id="0" name=""/>
        <dsp:cNvSpPr/>
      </dsp:nvSpPr>
      <dsp:spPr>
        <a:xfrm>
          <a:off x="3445277" y="64456"/>
          <a:ext cx="3019456" cy="6912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>
              <a:solidFill>
                <a:schemeClr val="tx1"/>
              </a:solidFill>
            </a:rPr>
            <a:t>Médio prazo</a:t>
          </a:r>
        </a:p>
      </dsp:txBody>
      <dsp:txXfrm>
        <a:off x="3479019" y="98198"/>
        <a:ext cx="2951972" cy="623716"/>
      </dsp:txXfrm>
    </dsp:sp>
    <dsp:sp modelId="{8BA619A3-8DDE-4996-B877-1A8915958F6B}">
      <dsp:nvSpPr>
        <dsp:cNvPr id="0" name=""/>
        <dsp:cNvSpPr/>
      </dsp:nvSpPr>
      <dsp:spPr>
        <a:xfrm>
          <a:off x="3445277" y="755656"/>
          <a:ext cx="3019456" cy="3328998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Integração com sistemas municipais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Dashboard web para gestores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Notificações automáticas</a:t>
          </a:r>
        </a:p>
      </dsp:txBody>
      <dsp:txXfrm>
        <a:off x="3592675" y="903054"/>
        <a:ext cx="2724660" cy="3034202"/>
      </dsp:txXfrm>
    </dsp:sp>
    <dsp:sp modelId="{3ECEBB0A-5B60-490B-8423-3CD5851A5317}">
      <dsp:nvSpPr>
        <dsp:cNvPr id="0" name=""/>
        <dsp:cNvSpPr/>
      </dsp:nvSpPr>
      <dsp:spPr>
        <a:xfrm>
          <a:off x="6887457" y="64456"/>
          <a:ext cx="3019456" cy="6912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>
              <a:solidFill>
                <a:schemeClr val="tx1"/>
              </a:solidFill>
            </a:rPr>
            <a:t>Longo prazo</a:t>
          </a:r>
        </a:p>
      </dsp:txBody>
      <dsp:txXfrm>
        <a:off x="6921199" y="98198"/>
        <a:ext cx="2951972" cy="623716"/>
      </dsp:txXfrm>
    </dsp:sp>
    <dsp:sp modelId="{449592BB-6D78-4361-87D7-461BF9E110AD}">
      <dsp:nvSpPr>
        <dsp:cNvPr id="0" name=""/>
        <dsp:cNvSpPr/>
      </dsp:nvSpPr>
      <dsp:spPr>
        <a:xfrm>
          <a:off x="6887457" y="755656"/>
          <a:ext cx="3019456" cy="3328998"/>
        </a:xfrm>
        <a:prstGeom prst="round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Análise preditiva de degradação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Integração com </a:t>
          </a:r>
          <a:r>
            <a:rPr lang="pt-BR" sz="2400" kern="1200" dirty="0" err="1"/>
            <a:t>Waze</a:t>
          </a:r>
          <a:r>
            <a:rPr lang="pt-BR" sz="2400" kern="1200" dirty="0"/>
            <a:t>/Google Maps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400" kern="1200" dirty="0"/>
            <a:t>Modelo SaaS para prefeituras</a:t>
          </a:r>
        </a:p>
      </dsp:txBody>
      <dsp:txXfrm>
        <a:off x="7034855" y="903054"/>
        <a:ext cx="2724660" cy="303420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4646A5-C379-4E7E-9D56-2A29E6131AFF}">
      <dsp:nvSpPr>
        <dsp:cNvPr id="0" name=""/>
        <dsp:cNvSpPr/>
      </dsp:nvSpPr>
      <dsp:spPr>
        <a:xfrm>
          <a:off x="0" y="421763"/>
          <a:ext cx="2861886" cy="1717131"/>
        </a:xfrm>
        <a:prstGeom prst="round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solidFill>
                <a:schemeClr val="tx1"/>
              </a:solidFill>
            </a:rPr>
            <a:t>Sistema funcional validado em  campo</a:t>
          </a:r>
        </a:p>
      </dsp:txBody>
      <dsp:txXfrm>
        <a:off x="83823" y="505586"/>
        <a:ext cx="2694240" cy="1549485"/>
      </dsp:txXfrm>
    </dsp:sp>
    <dsp:sp modelId="{61D5AF82-A100-45C7-B007-8A64178CCB3F}">
      <dsp:nvSpPr>
        <dsp:cNvPr id="0" name=""/>
        <dsp:cNvSpPr/>
      </dsp:nvSpPr>
      <dsp:spPr>
        <a:xfrm>
          <a:off x="3148074" y="421763"/>
          <a:ext cx="2861886" cy="1717131"/>
        </a:xfrm>
        <a:prstGeom prst="flowChartAlternateProcess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solidFill>
                <a:schemeClr val="tx1"/>
              </a:solidFill>
            </a:rPr>
            <a:t>Precisão de 80,8% na detecção </a:t>
          </a:r>
        </a:p>
      </dsp:txBody>
      <dsp:txXfrm>
        <a:off x="3231896" y="505585"/>
        <a:ext cx="2694242" cy="1549487"/>
      </dsp:txXfrm>
    </dsp:sp>
    <dsp:sp modelId="{24E3F8F3-DEA7-4530-BDA2-C1130F2C99B7}">
      <dsp:nvSpPr>
        <dsp:cNvPr id="0" name=""/>
        <dsp:cNvSpPr/>
      </dsp:nvSpPr>
      <dsp:spPr>
        <a:xfrm>
          <a:off x="6296149" y="421763"/>
          <a:ext cx="2861886" cy="1717131"/>
        </a:xfrm>
        <a:prstGeom prst="round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solidFill>
                <a:schemeClr val="tx1"/>
              </a:solidFill>
            </a:rPr>
            <a:t>Solução econômica </a:t>
          </a:r>
        </a:p>
      </dsp:txBody>
      <dsp:txXfrm>
        <a:off x="6379972" y="505586"/>
        <a:ext cx="2694240" cy="1549485"/>
      </dsp:txXfrm>
    </dsp:sp>
    <dsp:sp modelId="{F9F31534-0F64-4854-A752-B6BBED8568E4}">
      <dsp:nvSpPr>
        <dsp:cNvPr id="0" name=""/>
        <dsp:cNvSpPr/>
      </dsp:nvSpPr>
      <dsp:spPr>
        <a:xfrm>
          <a:off x="1574037" y="2425083"/>
          <a:ext cx="2861886" cy="1717131"/>
        </a:xfrm>
        <a:prstGeom prst="round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solidFill>
                <a:schemeClr val="tx1"/>
              </a:solidFill>
            </a:rPr>
            <a:t>Aplicativo intuitivo e funcional </a:t>
          </a:r>
        </a:p>
      </dsp:txBody>
      <dsp:txXfrm>
        <a:off x="1657860" y="2508906"/>
        <a:ext cx="2694240" cy="1549485"/>
      </dsp:txXfrm>
    </dsp:sp>
    <dsp:sp modelId="{292D96DD-A09D-4FB1-AF53-860EF3269A24}">
      <dsp:nvSpPr>
        <dsp:cNvPr id="0" name=""/>
        <dsp:cNvSpPr/>
      </dsp:nvSpPr>
      <dsp:spPr>
        <a:xfrm>
          <a:off x="4722112" y="2425083"/>
          <a:ext cx="2861886" cy="1717131"/>
        </a:xfrm>
        <a:prstGeom prst="round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>
              <a:solidFill>
                <a:schemeClr val="tx1"/>
              </a:solidFill>
            </a:rPr>
            <a:t>API escalável e robusta</a:t>
          </a:r>
        </a:p>
      </dsp:txBody>
      <dsp:txXfrm>
        <a:off x="4805935" y="2508906"/>
        <a:ext cx="2694240" cy="15494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0.89639</cdr:x>
      <cdr:y>0.30735</cdr:y>
    </cdr:from>
    <cdr:to>
      <cdr:x>0.96923</cdr:x>
      <cdr:y>0.3626</cdr:y>
    </cdr:to>
    <cdr:sp macro="" textlink="">
      <cdr:nvSpPr>
        <cdr:cNvPr id="3" name="CaixaDeTexto 3">
          <a:extLst xmlns:a="http://schemas.openxmlformats.org/drawingml/2006/main">
            <a:ext uri="{FF2B5EF4-FFF2-40B4-BE49-F238E27FC236}">
              <a16:creationId xmlns:a16="http://schemas.microsoft.com/office/drawing/2014/main" id="{569D86B1-A7F1-3769-F282-1CDC95D0E4B7}"/>
            </a:ext>
          </a:extLst>
        </cdr:cNvPr>
        <cdr:cNvSpPr txBox="1"/>
      </cdr:nvSpPr>
      <cdr:spPr>
        <a:xfrm xmlns:a="http://schemas.openxmlformats.org/drawingml/2006/main">
          <a:off x="9775150" y="1712286"/>
          <a:ext cx="794327" cy="30777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</a:defPPr>
          <a:lvl1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1pPr>
          <a:lvl2pPr marR="0" lvl="1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2pPr>
          <a:lvl3pPr marR="0" lvl="2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3pPr>
          <a:lvl4pPr marR="0" lvl="3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4pPr>
          <a:lvl5pPr marR="0" lvl="4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5pPr>
          <a:lvl6pPr marR="0" lvl="5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6pPr>
          <a:lvl7pPr marR="0" lvl="6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7pPr>
          <a:lvl8pPr marR="0" lvl="7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8pPr>
          <a:lvl9pPr marR="0" lvl="8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9pPr>
        </a:lstStyle>
        <a:p xmlns:a="http://schemas.openxmlformats.org/drawingml/2006/main">
          <a:r>
            <a:rPr lang="en-US" dirty="0"/>
            <a:t>75,33%</a:t>
          </a:r>
          <a:endParaRPr lang="pt-BR" dirty="0"/>
        </a:p>
      </cdr:txBody>
    </cdr:sp>
  </cdr:relSizeAnchor>
  <cdr:relSizeAnchor xmlns:cdr="http://schemas.openxmlformats.org/drawingml/2006/chartDrawing">
    <cdr:from>
      <cdr:x>0.89639</cdr:x>
      <cdr:y>0.46185</cdr:y>
    </cdr:from>
    <cdr:to>
      <cdr:x>0.96923</cdr:x>
      <cdr:y>0.5171</cdr:y>
    </cdr:to>
    <cdr:sp macro="" textlink="">
      <cdr:nvSpPr>
        <cdr:cNvPr id="4" name="CaixaDeTexto 3">
          <a:extLst xmlns:a="http://schemas.openxmlformats.org/drawingml/2006/main">
            <a:ext uri="{FF2B5EF4-FFF2-40B4-BE49-F238E27FC236}">
              <a16:creationId xmlns:a16="http://schemas.microsoft.com/office/drawing/2014/main" id="{569D86B1-A7F1-3769-F282-1CDC95D0E4B7}"/>
            </a:ext>
          </a:extLst>
        </cdr:cNvPr>
        <cdr:cNvSpPr txBox="1"/>
      </cdr:nvSpPr>
      <cdr:spPr>
        <a:xfrm xmlns:a="http://schemas.openxmlformats.org/drawingml/2006/main">
          <a:off x="9775151" y="2573006"/>
          <a:ext cx="794327" cy="30777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</a:defPPr>
          <a:lvl1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1pPr>
          <a:lvl2pPr marR="0" lvl="1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2pPr>
          <a:lvl3pPr marR="0" lvl="2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3pPr>
          <a:lvl4pPr marR="0" lvl="3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4pPr>
          <a:lvl5pPr marR="0" lvl="4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5pPr>
          <a:lvl6pPr marR="0" lvl="5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6pPr>
          <a:lvl7pPr marR="0" lvl="6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7pPr>
          <a:lvl8pPr marR="0" lvl="7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8pPr>
          <a:lvl9pPr marR="0" lvl="8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9pPr>
        </a:lstStyle>
        <a:p xmlns:a="http://schemas.openxmlformats.org/drawingml/2006/main">
          <a:r>
            <a:rPr lang="en-US" dirty="0"/>
            <a:t>82,61%</a:t>
          </a:r>
          <a:endParaRPr lang="pt-BR" dirty="0"/>
        </a:p>
      </cdr:txBody>
    </cdr:sp>
  </cdr:relSizeAnchor>
  <cdr:relSizeAnchor xmlns:cdr="http://schemas.openxmlformats.org/drawingml/2006/chartDrawing">
    <cdr:from>
      <cdr:x>0.89639</cdr:x>
      <cdr:y>0.62767</cdr:y>
    </cdr:from>
    <cdr:to>
      <cdr:x>0.96923</cdr:x>
      <cdr:y>0.68291</cdr:y>
    </cdr:to>
    <cdr:sp macro="" textlink="">
      <cdr:nvSpPr>
        <cdr:cNvPr id="5" name="CaixaDeTexto 3">
          <a:extLst xmlns:a="http://schemas.openxmlformats.org/drawingml/2006/main">
            <a:ext uri="{FF2B5EF4-FFF2-40B4-BE49-F238E27FC236}">
              <a16:creationId xmlns:a16="http://schemas.microsoft.com/office/drawing/2014/main" id="{569D86B1-A7F1-3769-F282-1CDC95D0E4B7}"/>
            </a:ext>
          </a:extLst>
        </cdr:cNvPr>
        <cdr:cNvSpPr txBox="1"/>
      </cdr:nvSpPr>
      <cdr:spPr>
        <a:xfrm xmlns:a="http://schemas.openxmlformats.org/drawingml/2006/main">
          <a:off x="9775150" y="3496783"/>
          <a:ext cx="794327" cy="30777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</a:defPPr>
          <a:lvl1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1pPr>
          <a:lvl2pPr marR="0" lvl="1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2pPr>
          <a:lvl3pPr marR="0" lvl="2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3pPr>
          <a:lvl4pPr marR="0" lvl="3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4pPr>
          <a:lvl5pPr marR="0" lvl="4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5pPr>
          <a:lvl6pPr marR="0" lvl="5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6pPr>
          <a:lvl7pPr marR="0" lvl="6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7pPr>
          <a:lvl8pPr marR="0" lvl="7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8pPr>
          <a:lvl9pPr marR="0" lvl="8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9pPr>
        </a:lstStyle>
        <a:p xmlns:a="http://schemas.openxmlformats.org/drawingml/2006/main">
          <a:r>
            <a:rPr lang="en-US" dirty="0"/>
            <a:t>82,64%</a:t>
          </a:r>
          <a:endParaRPr lang="pt-BR" dirty="0"/>
        </a:p>
      </cdr:txBody>
    </cdr:sp>
  </cdr:relSizeAnchor>
  <cdr:relSizeAnchor xmlns:cdr="http://schemas.openxmlformats.org/drawingml/2006/chartDrawing">
    <cdr:from>
      <cdr:x>0.59001</cdr:x>
      <cdr:y>0.7918</cdr:y>
    </cdr:from>
    <cdr:to>
      <cdr:x>0.66285</cdr:x>
      <cdr:y>0.84705</cdr:y>
    </cdr:to>
    <cdr:sp macro="" textlink="">
      <cdr:nvSpPr>
        <cdr:cNvPr id="6" name="CaixaDeTexto 3">
          <a:extLst xmlns:a="http://schemas.openxmlformats.org/drawingml/2006/main">
            <a:ext uri="{FF2B5EF4-FFF2-40B4-BE49-F238E27FC236}">
              <a16:creationId xmlns:a16="http://schemas.microsoft.com/office/drawing/2014/main" id="{569D86B1-A7F1-3769-F282-1CDC95D0E4B7}"/>
            </a:ext>
          </a:extLst>
        </cdr:cNvPr>
        <cdr:cNvSpPr txBox="1"/>
      </cdr:nvSpPr>
      <cdr:spPr>
        <a:xfrm xmlns:a="http://schemas.openxmlformats.org/drawingml/2006/main">
          <a:off x="6434089" y="4411183"/>
          <a:ext cx="794327" cy="30777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</a:defPPr>
          <a:lvl1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1pPr>
          <a:lvl2pPr marR="0" lvl="1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2pPr>
          <a:lvl3pPr marR="0" lvl="2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3pPr>
          <a:lvl4pPr marR="0" lvl="3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4pPr>
          <a:lvl5pPr marR="0" lvl="4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5pPr>
          <a:lvl6pPr marR="0" lvl="5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6pPr>
          <a:lvl7pPr marR="0" lvl="6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7pPr>
          <a:lvl8pPr marR="0" lvl="7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8pPr>
          <a:lvl9pPr marR="0" lvl="8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9pPr>
        </a:lstStyle>
        <a:p xmlns:a="http://schemas.openxmlformats.org/drawingml/2006/main">
          <a:r>
            <a:rPr lang="en-US" dirty="0"/>
            <a:t>52,58%</a:t>
          </a:r>
          <a:endParaRPr lang="pt-BR" dirty="0"/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>
          <a:extLst>
            <a:ext uri="{FF2B5EF4-FFF2-40B4-BE49-F238E27FC236}">
              <a16:creationId xmlns:a16="http://schemas.microsoft.com/office/drawing/2014/main" id="{508DA01D-D2F0-F4D5-0D04-FC33C1E2F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>
            <a:extLst>
              <a:ext uri="{FF2B5EF4-FFF2-40B4-BE49-F238E27FC236}">
                <a16:creationId xmlns:a16="http://schemas.microsoft.com/office/drawing/2014/main" id="{DD7273E0-57FE-0DDF-FF43-E080723F3F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:notes">
            <a:extLst>
              <a:ext uri="{FF2B5EF4-FFF2-40B4-BE49-F238E27FC236}">
                <a16:creationId xmlns:a16="http://schemas.microsoft.com/office/drawing/2014/main" id="{69634868-BD85-0F28-AD51-7B5E18B6A0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3144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>
          <a:extLst>
            <a:ext uri="{FF2B5EF4-FFF2-40B4-BE49-F238E27FC236}">
              <a16:creationId xmlns:a16="http://schemas.microsoft.com/office/drawing/2014/main" id="{BD941797-906D-5A97-DF24-4CA9FC293B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>
            <a:extLst>
              <a:ext uri="{FF2B5EF4-FFF2-40B4-BE49-F238E27FC236}">
                <a16:creationId xmlns:a16="http://schemas.microsoft.com/office/drawing/2014/main" id="{080AD7C0-8A58-2413-1225-6A87BE6CF3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:notes">
            <a:extLst>
              <a:ext uri="{FF2B5EF4-FFF2-40B4-BE49-F238E27FC236}">
                <a16:creationId xmlns:a16="http://schemas.microsoft.com/office/drawing/2014/main" id="{0EE15F83-37DB-A844-5B39-74947E58A3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9803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>
          <a:extLst>
            <a:ext uri="{FF2B5EF4-FFF2-40B4-BE49-F238E27FC236}">
              <a16:creationId xmlns:a16="http://schemas.microsoft.com/office/drawing/2014/main" id="{77F7015E-6F5C-66D7-E8D8-5DE57DB8C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>
            <a:extLst>
              <a:ext uri="{FF2B5EF4-FFF2-40B4-BE49-F238E27FC236}">
                <a16:creationId xmlns:a16="http://schemas.microsoft.com/office/drawing/2014/main" id="{32A09BB9-4D33-CD70-175A-F15E620B2F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:notes">
            <a:extLst>
              <a:ext uri="{FF2B5EF4-FFF2-40B4-BE49-F238E27FC236}">
                <a16:creationId xmlns:a16="http://schemas.microsoft.com/office/drawing/2014/main" id="{312B3F2A-730F-19E6-F111-3C64F758E3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90157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>
          <a:extLst>
            <a:ext uri="{FF2B5EF4-FFF2-40B4-BE49-F238E27FC236}">
              <a16:creationId xmlns:a16="http://schemas.microsoft.com/office/drawing/2014/main" id="{FEDFD8D7-F940-0B11-DC84-1715076AB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>
            <a:extLst>
              <a:ext uri="{FF2B5EF4-FFF2-40B4-BE49-F238E27FC236}">
                <a16:creationId xmlns:a16="http://schemas.microsoft.com/office/drawing/2014/main" id="{B09142DE-AE95-73B5-2DBA-E2EC186636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:notes">
            <a:extLst>
              <a:ext uri="{FF2B5EF4-FFF2-40B4-BE49-F238E27FC236}">
                <a16:creationId xmlns:a16="http://schemas.microsoft.com/office/drawing/2014/main" id="{F0794F76-01C8-857F-C217-3CC47F9D78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98496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>
          <a:extLst>
            <a:ext uri="{FF2B5EF4-FFF2-40B4-BE49-F238E27FC236}">
              <a16:creationId xmlns:a16="http://schemas.microsoft.com/office/drawing/2014/main" id="{6547C371-6AC5-D585-8A00-1241000DD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>
            <a:extLst>
              <a:ext uri="{FF2B5EF4-FFF2-40B4-BE49-F238E27FC236}">
                <a16:creationId xmlns:a16="http://schemas.microsoft.com/office/drawing/2014/main" id="{933B517F-3781-E3CE-851B-329FB059D1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:notes">
            <a:extLst>
              <a:ext uri="{FF2B5EF4-FFF2-40B4-BE49-F238E27FC236}">
                <a16:creationId xmlns:a16="http://schemas.microsoft.com/office/drawing/2014/main" id="{90F4311B-7A59-6017-F82A-B5B8BBA700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31318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08116657-9322-96F0-4770-2B2FA06DC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:notes">
            <a:extLst>
              <a:ext uri="{FF2B5EF4-FFF2-40B4-BE49-F238E27FC236}">
                <a16:creationId xmlns:a16="http://schemas.microsoft.com/office/drawing/2014/main" id="{E626D362-EDA2-14E3-AD2F-3585706A99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7:notes">
            <a:extLst>
              <a:ext uri="{FF2B5EF4-FFF2-40B4-BE49-F238E27FC236}">
                <a16:creationId xmlns:a16="http://schemas.microsoft.com/office/drawing/2014/main" id="{995100DD-A36C-F64E-E70A-D362E63687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0337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56921980-7AC3-0D4B-0682-F272F82FA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FD8A3EE8-64D4-5F60-48FF-5772EE7DCF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>
            <a:extLst>
              <a:ext uri="{FF2B5EF4-FFF2-40B4-BE49-F238E27FC236}">
                <a16:creationId xmlns:a16="http://schemas.microsoft.com/office/drawing/2014/main" id="{A701B81A-E15E-D60C-84A9-FACDEDBDEC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66484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6796B273-2221-280D-3B3A-3B2DC7D96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>
            <a:extLst>
              <a:ext uri="{FF2B5EF4-FFF2-40B4-BE49-F238E27FC236}">
                <a16:creationId xmlns:a16="http://schemas.microsoft.com/office/drawing/2014/main" id="{C8766D75-9C04-8B47-C285-D6E8AFC70E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>
            <a:extLst>
              <a:ext uri="{FF2B5EF4-FFF2-40B4-BE49-F238E27FC236}">
                <a16:creationId xmlns:a16="http://schemas.microsoft.com/office/drawing/2014/main" id="{069804ED-3655-D862-A1B2-B497356431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257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>
          <a:extLst>
            <a:ext uri="{FF2B5EF4-FFF2-40B4-BE49-F238E27FC236}">
              <a16:creationId xmlns:a16="http://schemas.microsoft.com/office/drawing/2014/main" id="{3263432C-DC1C-8357-1EA2-270FAD629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>
            <a:extLst>
              <a:ext uri="{FF2B5EF4-FFF2-40B4-BE49-F238E27FC236}">
                <a16:creationId xmlns:a16="http://schemas.microsoft.com/office/drawing/2014/main" id="{EBE3BAE8-2652-1CA6-84FC-93D077421D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:notes">
            <a:extLst>
              <a:ext uri="{FF2B5EF4-FFF2-40B4-BE49-F238E27FC236}">
                <a16:creationId xmlns:a16="http://schemas.microsoft.com/office/drawing/2014/main" id="{DD964973-C714-D5A9-6CB9-97C2773AA5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9451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>
          <a:extLst>
            <a:ext uri="{FF2B5EF4-FFF2-40B4-BE49-F238E27FC236}">
              <a16:creationId xmlns:a16="http://schemas.microsoft.com/office/drawing/2014/main" id="{F220964D-1ACE-428A-FF92-ACE6486BB1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>
            <a:extLst>
              <a:ext uri="{FF2B5EF4-FFF2-40B4-BE49-F238E27FC236}">
                <a16:creationId xmlns:a16="http://schemas.microsoft.com/office/drawing/2014/main" id="{E679CC78-47BA-4CAC-2835-5045969A7B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:notes">
            <a:extLst>
              <a:ext uri="{FF2B5EF4-FFF2-40B4-BE49-F238E27FC236}">
                <a16:creationId xmlns:a16="http://schemas.microsoft.com/office/drawing/2014/main" id="{DBCDB065-D029-A5B8-578D-0E76E0E855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9943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>
          <a:extLst>
            <a:ext uri="{FF2B5EF4-FFF2-40B4-BE49-F238E27FC236}">
              <a16:creationId xmlns:a16="http://schemas.microsoft.com/office/drawing/2014/main" id="{CB34A452-82F8-47E0-DF9B-C3C9528D7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>
            <a:extLst>
              <a:ext uri="{FF2B5EF4-FFF2-40B4-BE49-F238E27FC236}">
                <a16:creationId xmlns:a16="http://schemas.microsoft.com/office/drawing/2014/main" id="{C65E10DA-CC5F-48E7-409A-EFEA7E6041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:notes">
            <a:extLst>
              <a:ext uri="{FF2B5EF4-FFF2-40B4-BE49-F238E27FC236}">
                <a16:creationId xmlns:a16="http://schemas.microsoft.com/office/drawing/2014/main" id="{1269C4F0-DBAA-CE12-9C1C-2FD495ACEB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9207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ECA33-9CCB-F561-2E81-AD77320CE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9" name="Espaço Reservado para Anotações 1048678">
            <a:extLst>
              <a:ext uri="{FF2B5EF4-FFF2-40B4-BE49-F238E27FC236}">
                <a16:creationId xmlns:a16="http://schemas.microsoft.com/office/drawing/2014/main" id="{2005348D-5C53-FC6E-95A9-A602828C9CC9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r>
              <a:rPr lang="zh-CN" altLang="en-US"/>
              <a:t>Vini</a:t>
            </a:r>
          </a:p>
        </p:txBody>
      </p:sp>
    </p:spTree>
    <p:extLst>
      <p:ext uri="{BB962C8B-B14F-4D97-AF65-F5344CB8AC3E}">
        <p14:creationId xmlns:p14="http://schemas.microsoft.com/office/powerpoint/2010/main" val="8237470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>
          <a:extLst>
            <a:ext uri="{FF2B5EF4-FFF2-40B4-BE49-F238E27FC236}">
              <a16:creationId xmlns:a16="http://schemas.microsoft.com/office/drawing/2014/main" id="{789B69EB-ABD6-4FE4-FC7B-C2BF51695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>
            <a:extLst>
              <a:ext uri="{FF2B5EF4-FFF2-40B4-BE49-F238E27FC236}">
                <a16:creationId xmlns:a16="http://schemas.microsoft.com/office/drawing/2014/main" id="{9080874C-8BB1-B9E5-80CD-9CD258EC4B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:notes">
            <a:extLst>
              <a:ext uri="{FF2B5EF4-FFF2-40B4-BE49-F238E27FC236}">
                <a16:creationId xmlns:a16="http://schemas.microsoft.com/office/drawing/2014/main" id="{44485F29-A2BF-C4E6-AE09-C8B0C36EF5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87389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>
          <a:extLst>
            <a:ext uri="{FF2B5EF4-FFF2-40B4-BE49-F238E27FC236}">
              <a16:creationId xmlns:a16="http://schemas.microsoft.com/office/drawing/2014/main" id="{F7F24D76-7C6E-2D56-A167-CA682923E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>
            <a:extLst>
              <a:ext uri="{FF2B5EF4-FFF2-40B4-BE49-F238E27FC236}">
                <a16:creationId xmlns:a16="http://schemas.microsoft.com/office/drawing/2014/main" id="{28380575-E0AB-EE0D-B892-45A8410429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:notes">
            <a:extLst>
              <a:ext uri="{FF2B5EF4-FFF2-40B4-BE49-F238E27FC236}">
                <a16:creationId xmlns:a16="http://schemas.microsoft.com/office/drawing/2014/main" id="{2B36D30D-C99A-3D34-D2BF-160E06F9BB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3275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294600" y="1395525"/>
            <a:ext cx="11602800" cy="19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pt-BR"/>
              <a:t>Detecção Automatizada no Pavimento Usando Visão Computacional</a:t>
            </a:r>
            <a:endParaRPr/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79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pt-BR"/>
              <a:t>Luiz Fernando Zamboti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pt-BR"/>
              <a:t>Vinicius Mota de Souza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pt-BR"/>
              <a:t>Orientador: Marcelo Arantes de Oliveira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pt-BR"/>
              <a:t>2025</a:t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137" y="320384"/>
            <a:ext cx="951865" cy="1233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>
          <a:extLst>
            <a:ext uri="{FF2B5EF4-FFF2-40B4-BE49-F238E27FC236}">
              <a16:creationId xmlns:a16="http://schemas.microsoft.com/office/drawing/2014/main" id="{56146703-8363-2766-E038-18A48A491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>
            <a:extLst>
              <a:ext uri="{FF2B5EF4-FFF2-40B4-BE49-F238E27FC236}">
                <a16:creationId xmlns:a16="http://schemas.microsoft.com/office/drawing/2014/main" id="{C729B01C-947C-A52F-7B15-A1FAB1B1BB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Funcionalidades Principais</a:t>
            </a:r>
            <a:endParaRPr dirty="0"/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C2305148-FBEA-4C45-D1F4-051DB505B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7911478"/>
              </p:ext>
            </p:extLst>
          </p:nvPr>
        </p:nvGraphicFramePr>
        <p:xfrm>
          <a:off x="1140994" y="2181726"/>
          <a:ext cx="9910011" cy="4149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61A0B011-15D0-6EEC-D69C-7F3861BD6DB6}"/>
              </a:ext>
            </a:extLst>
          </p:cNvPr>
          <p:cNvSpPr/>
          <p:nvPr/>
        </p:nvSpPr>
        <p:spPr>
          <a:xfrm>
            <a:off x="657725" y="1528887"/>
            <a:ext cx="10876548" cy="4073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>O que o sistema oferece</a:t>
            </a:r>
          </a:p>
        </p:txBody>
      </p:sp>
    </p:spTree>
    <p:extLst>
      <p:ext uri="{BB962C8B-B14F-4D97-AF65-F5344CB8AC3E}">
        <p14:creationId xmlns:p14="http://schemas.microsoft.com/office/powerpoint/2010/main" val="1188715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75BBE00-BB8F-0593-1432-B940B03E6F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33582" y="75909"/>
            <a:ext cx="9868755" cy="67061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9824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2B22A9-F40C-EBCE-BCCD-5759C39AC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EA22827-E03E-803C-DD58-4460C3751E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33582" y="75909"/>
            <a:ext cx="9868755" cy="6706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3C7C37F-E9F2-77CB-F879-941D7D61C7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81" y="75908"/>
            <a:ext cx="9868755" cy="67128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6970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2F5D4-AF3F-ECD1-93EB-BFB4D645F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empo real">
            <a:hlinkClick r:id="" action="ppaction://media"/>
            <a:extLst>
              <a:ext uri="{FF2B5EF4-FFF2-40B4-BE49-F238E27FC236}">
                <a16:creationId xmlns:a16="http://schemas.microsoft.com/office/drawing/2014/main" id="{D3916FCD-7540-7F92-87AB-D189610775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36000" y="299454"/>
            <a:ext cx="6120000" cy="625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9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90B5E3-D566-0FB3-6BBF-1EB98F77E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2">
            <a:hlinkClick r:id="" action="ppaction://media"/>
            <a:extLst>
              <a:ext uri="{FF2B5EF4-FFF2-40B4-BE49-F238E27FC236}">
                <a16:creationId xmlns:a16="http://schemas.microsoft.com/office/drawing/2014/main" id="{F465D9E9-16B2-FE65-1D68-F0DCBB98259C}"/>
              </a:ext>
            </a:extLst>
          </p:cNvPr>
          <p:cNvPicPr preferRelativeResize="0"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36000" y="298800"/>
            <a:ext cx="6120000" cy="62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75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>
          <a:extLst>
            <a:ext uri="{FF2B5EF4-FFF2-40B4-BE49-F238E27FC236}">
              <a16:creationId xmlns:a16="http://schemas.microsoft.com/office/drawing/2014/main" id="{5DACB712-192C-14FD-8467-C6FE5155F2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>
            <a:extLst>
              <a:ext uri="{FF2B5EF4-FFF2-40B4-BE49-F238E27FC236}">
                <a16:creationId xmlns:a16="http://schemas.microsoft.com/office/drawing/2014/main" id="{6A0BDE39-4D5C-BF45-83A9-20DEB7B2FF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Análise de Custos</a:t>
            </a:r>
            <a:endParaRPr dirty="0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16547E0F-6C9C-34B6-E12A-E362E7BBCC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1142395"/>
              </p:ext>
            </p:extLst>
          </p:nvPr>
        </p:nvGraphicFramePr>
        <p:xfrm>
          <a:off x="1140994" y="2181726"/>
          <a:ext cx="9910011" cy="4149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853A53F8-5298-06BA-67CD-ED21F5EEAF85}"/>
              </a:ext>
            </a:extLst>
          </p:cNvPr>
          <p:cNvSpPr/>
          <p:nvPr/>
        </p:nvSpPr>
        <p:spPr>
          <a:xfrm>
            <a:off x="657725" y="1528887"/>
            <a:ext cx="10876548" cy="4073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>Solução Acessível</a:t>
            </a:r>
          </a:p>
        </p:txBody>
      </p:sp>
    </p:spTree>
    <p:extLst>
      <p:ext uri="{BB962C8B-B14F-4D97-AF65-F5344CB8AC3E}">
        <p14:creationId xmlns:p14="http://schemas.microsoft.com/office/powerpoint/2010/main" val="800716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>
          <a:extLst>
            <a:ext uri="{FF2B5EF4-FFF2-40B4-BE49-F238E27FC236}">
              <a16:creationId xmlns:a16="http://schemas.microsoft.com/office/drawing/2014/main" id="{9636F846-C679-4014-250E-1443AB834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>
            <a:extLst>
              <a:ext uri="{FF2B5EF4-FFF2-40B4-BE49-F238E27FC236}">
                <a16:creationId xmlns:a16="http://schemas.microsoft.com/office/drawing/2014/main" id="{C76D69F7-683E-4D10-52BB-5BDF8A35E9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Análise de Custos</a:t>
            </a:r>
            <a:endParaRPr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AE7E5DD6-4E31-FE2A-FD07-E201FBE8D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10" y="2337218"/>
            <a:ext cx="11379579" cy="282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708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>
          <a:extLst>
            <a:ext uri="{FF2B5EF4-FFF2-40B4-BE49-F238E27FC236}">
              <a16:creationId xmlns:a16="http://schemas.microsoft.com/office/drawing/2014/main" id="{931FC0E6-0B82-3318-A955-A36EB02F5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>
            <a:extLst>
              <a:ext uri="{FF2B5EF4-FFF2-40B4-BE49-F238E27FC236}">
                <a16:creationId xmlns:a16="http://schemas.microsoft.com/office/drawing/2014/main" id="{105EA459-3502-DBC5-5307-93DCAAB3EB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Impacto e Aplicações</a:t>
            </a:r>
            <a:endParaRPr dirty="0"/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C0DA6D3F-D166-67A9-8940-F617B519FF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8809318"/>
              </p:ext>
            </p:extLst>
          </p:nvPr>
        </p:nvGraphicFramePr>
        <p:xfrm>
          <a:off x="1140994" y="2181726"/>
          <a:ext cx="9910011" cy="4149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F0EE7042-33C8-D0A8-BA75-F5E0E60D2DF7}"/>
              </a:ext>
            </a:extLst>
          </p:cNvPr>
          <p:cNvSpPr/>
          <p:nvPr/>
        </p:nvSpPr>
        <p:spPr>
          <a:xfrm>
            <a:off x="657725" y="1528887"/>
            <a:ext cx="10876548" cy="4073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>Benefícios práticos</a:t>
            </a:r>
          </a:p>
        </p:txBody>
      </p:sp>
    </p:spTree>
    <p:extLst>
      <p:ext uri="{BB962C8B-B14F-4D97-AF65-F5344CB8AC3E}">
        <p14:creationId xmlns:p14="http://schemas.microsoft.com/office/powerpoint/2010/main" val="3711426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>
          <a:extLst>
            <a:ext uri="{FF2B5EF4-FFF2-40B4-BE49-F238E27FC236}">
              <a16:creationId xmlns:a16="http://schemas.microsoft.com/office/drawing/2014/main" id="{06243147-1D21-A3D1-3FA1-35953BE54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>
            <a:extLst>
              <a:ext uri="{FF2B5EF4-FFF2-40B4-BE49-F238E27FC236}">
                <a16:creationId xmlns:a16="http://schemas.microsoft.com/office/drawing/2014/main" id="{2BAB76AA-988E-775A-B753-ABAC25B8F9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Próximos Passos</a:t>
            </a:r>
            <a:endParaRPr dirty="0"/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694DA63F-64CB-FF55-DC4C-2F45F5D1FD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5604092"/>
              </p:ext>
            </p:extLst>
          </p:nvPr>
        </p:nvGraphicFramePr>
        <p:xfrm>
          <a:off x="1140994" y="2181726"/>
          <a:ext cx="9910011" cy="4149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A87CEA7C-38DC-72E1-348C-112AC0FEC979}"/>
              </a:ext>
            </a:extLst>
          </p:cNvPr>
          <p:cNvSpPr/>
          <p:nvPr/>
        </p:nvSpPr>
        <p:spPr>
          <a:xfrm>
            <a:off x="657725" y="1528887"/>
            <a:ext cx="10876548" cy="4073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>Evolução do sistema</a:t>
            </a:r>
          </a:p>
        </p:txBody>
      </p:sp>
    </p:spTree>
    <p:extLst>
      <p:ext uri="{BB962C8B-B14F-4D97-AF65-F5344CB8AC3E}">
        <p14:creationId xmlns:p14="http://schemas.microsoft.com/office/powerpoint/2010/main" val="3169929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>
          <a:extLst>
            <a:ext uri="{FF2B5EF4-FFF2-40B4-BE49-F238E27FC236}">
              <a16:creationId xmlns:a16="http://schemas.microsoft.com/office/drawing/2014/main" id="{4FE9C23A-9185-2F46-37EC-58785CCB4C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>
            <a:extLst>
              <a:ext uri="{FF2B5EF4-FFF2-40B4-BE49-F238E27FC236}">
                <a16:creationId xmlns:a16="http://schemas.microsoft.com/office/drawing/2014/main" id="{9181932D-5206-4892-DD92-28D9B323D3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20157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Conclusões</a:t>
            </a:r>
            <a:endParaRPr dirty="0"/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ED2F8C8D-AEE5-ACD1-03EE-79096FDB67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98768798"/>
              </p:ext>
            </p:extLst>
          </p:nvPr>
        </p:nvGraphicFramePr>
        <p:xfrm>
          <a:off x="1516982" y="2092450"/>
          <a:ext cx="9158036" cy="45639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85894F3C-EA3D-2CB0-3ED8-1B4C8D86702C}"/>
              </a:ext>
            </a:extLst>
          </p:cNvPr>
          <p:cNvSpPr txBox="1"/>
          <p:nvPr/>
        </p:nvSpPr>
        <p:spPr>
          <a:xfrm>
            <a:off x="838200" y="1363579"/>
            <a:ext cx="8947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 que alcançamos:</a:t>
            </a:r>
          </a:p>
        </p:txBody>
      </p:sp>
    </p:spTree>
    <p:extLst>
      <p:ext uri="{BB962C8B-B14F-4D97-AF65-F5344CB8AC3E}">
        <p14:creationId xmlns:p14="http://schemas.microsoft.com/office/powerpoint/2010/main" val="3894913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1169C3C1-895B-70F0-C707-364A48D31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>
            <a:extLst>
              <a:ext uri="{FF2B5EF4-FFF2-40B4-BE49-F238E27FC236}">
                <a16:creationId xmlns:a16="http://schemas.microsoft.com/office/drawing/2014/main" id="{B14EF577-29DA-1E8C-C1B2-4BA3A2DB2A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 dirty="0"/>
              <a:t>Introdução</a:t>
            </a:r>
            <a:endParaRPr dirty="0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FEB17BB-596A-CF7C-F36E-824AEBE91BA1}"/>
              </a:ext>
            </a:extLst>
          </p:cNvPr>
          <p:cNvSpPr/>
          <p:nvPr/>
        </p:nvSpPr>
        <p:spPr>
          <a:xfrm>
            <a:off x="657725" y="1528887"/>
            <a:ext cx="10876548" cy="4073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>Problema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E6A59F93-F044-CA2B-0710-A791030EA29C}"/>
              </a:ext>
            </a:extLst>
          </p:cNvPr>
          <p:cNvGrpSpPr/>
          <p:nvPr/>
        </p:nvGrpSpPr>
        <p:grpSpPr>
          <a:xfrm>
            <a:off x="1291389" y="4052742"/>
            <a:ext cx="9609220" cy="552630"/>
            <a:chOff x="3096" y="12075"/>
            <a:chExt cx="3019456" cy="662400"/>
          </a:xfrm>
        </p:grpSpPr>
        <p:sp>
          <p:nvSpPr>
            <p:cNvPr id="6" name="Retângulo: Cantos Arredondados 5">
              <a:extLst>
                <a:ext uri="{FF2B5EF4-FFF2-40B4-BE49-F238E27FC236}">
                  <a16:creationId xmlns:a16="http://schemas.microsoft.com/office/drawing/2014/main" id="{E9924ACE-151B-497C-71B6-643A3D415CED}"/>
                </a:ext>
              </a:extLst>
            </p:cNvPr>
            <p:cNvSpPr/>
            <p:nvPr/>
          </p:nvSpPr>
          <p:spPr>
            <a:xfrm>
              <a:off x="3096" y="12075"/>
              <a:ext cx="3019456" cy="662400"/>
            </a:xfrm>
            <a:prstGeom prst="roundRect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7" name="Retângulo: Cantos Arredondados 4">
              <a:extLst>
                <a:ext uri="{FF2B5EF4-FFF2-40B4-BE49-F238E27FC236}">
                  <a16:creationId xmlns:a16="http://schemas.microsoft.com/office/drawing/2014/main" id="{33A3AB05-8811-8994-EAEE-0F260770723B}"/>
                </a:ext>
              </a:extLst>
            </p:cNvPr>
            <p:cNvSpPr txBox="1"/>
            <p:nvPr/>
          </p:nvSpPr>
          <p:spPr>
            <a:xfrm>
              <a:off x="35432" y="44411"/>
              <a:ext cx="2954784" cy="5977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576" tIns="93472" rIns="163576" bIns="93472" numCol="1" spcCol="1270" anchor="ctr" anchorCtr="0">
              <a:noAutofit/>
            </a:bodyPr>
            <a:lstStyle/>
            <a:p>
              <a:r>
                <a:rPr lang="pt-BR" sz="2000" b="1" dirty="0">
                  <a:solidFill>
                    <a:schemeClr val="tx1"/>
                  </a:solidFill>
                </a:rPr>
                <a:t>Custos com acidentes:</a:t>
              </a:r>
              <a:r>
                <a:rPr lang="pt-BR" sz="2000" dirty="0">
                  <a:solidFill>
                    <a:schemeClr val="tx1"/>
                  </a:solidFill>
                </a:rPr>
                <a:t> R$ 125,56 bilhões acumulados entre 2016-2023. (CTN,2024).</a:t>
              </a:r>
            </a:p>
          </p:txBody>
        </p:sp>
      </p:grpSp>
      <p:grpSp>
        <p:nvGrpSpPr>
          <p:cNvPr id="64" name="Agrupar 63">
            <a:extLst>
              <a:ext uri="{FF2B5EF4-FFF2-40B4-BE49-F238E27FC236}">
                <a16:creationId xmlns:a16="http://schemas.microsoft.com/office/drawing/2014/main" id="{FE003681-0A5A-4B7D-6719-4473D2005A50}"/>
              </a:ext>
            </a:extLst>
          </p:cNvPr>
          <p:cNvGrpSpPr/>
          <p:nvPr/>
        </p:nvGrpSpPr>
        <p:grpSpPr>
          <a:xfrm>
            <a:off x="1291389" y="3152685"/>
            <a:ext cx="9609220" cy="552630"/>
            <a:chOff x="3096" y="12075"/>
            <a:chExt cx="3019456" cy="662400"/>
          </a:xfrm>
        </p:grpSpPr>
        <p:sp>
          <p:nvSpPr>
            <p:cNvPr id="65" name="Retângulo: Cantos Arredondados 64">
              <a:extLst>
                <a:ext uri="{FF2B5EF4-FFF2-40B4-BE49-F238E27FC236}">
                  <a16:creationId xmlns:a16="http://schemas.microsoft.com/office/drawing/2014/main" id="{EB83C76B-0FE8-9AC7-7F7B-4E72D1ECDCA6}"/>
                </a:ext>
              </a:extLst>
            </p:cNvPr>
            <p:cNvSpPr/>
            <p:nvPr/>
          </p:nvSpPr>
          <p:spPr>
            <a:xfrm>
              <a:off x="3096" y="12075"/>
              <a:ext cx="3019456" cy="662400"/>
            </a:xfrm>
            <a:prstGeom prst="roundRect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pt-BR" dirty="0"/>
            </a:p>
          </p:txBody>
        </p:sp>
        <p:sp>
          <p:nvSpPr>
            <p:cNvPr id="66" name="Retângulo: Cantos Arredondados 4">
              <a:extLst>
                <a:ext uri="{FF2B5EF4-FFF2-40B4-BE49-F238E27FC236}">
                  <a16:creationId xmlns:a16="http://schemas.microsoft.com/office/drawing/2014/main" id="{E5064943-F38E-4AE5-07F4-4E68AE985DA3}"/>
                </a:ext>
              </a:extLst>
            </p:cNvPr>
            <p:cNvSpPr txBox="1"/>
            <p:nvPr/>
          </p:nvSpPr>
          <p:spPr>
            <a:xfrm>
              <a:off x="35432" y="44411"/>
              <a:ext cx="2954784" cy="5977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576" tIns="93472" rIns="163576" bIns="93472" numCol="1" spcCol="1270" anchor="ctr" anchorCtr="0">
              <a:noAutofit/>
            </a:bodyPr>
            <a:lstStyle/>
            <a:p>
              <a:r>
                <a:rPr lang="pt-BR" sz="2000" b="1" dirty="0">
                  <a:solidFill>
                    <a:schemeClr val="tx1"/>
                  </a:solidFill>
                </a:rPr>
                <a:t>BR-393 em Volta Redonda:</a:t>
              </a:r>
              <a:r>
                <a:rPr lang="pt-BR" sz="2000" dirty="0">
                  <a:solidFill>
                    <a:schemeClr val="tx1"/>
                  </a:solidFill>
                </a:rPr>
                <a:t> 30 buracos em apenas 30 metros. (g1, 2020). </a:t>
              </a:r>
            </a:p>
          </p:txBody>
        </p:sp>
      </p:grpSp>
      <p:grpSp>
        <p:nvGrpSpPr>
          <p:cNvPr id="67" name="Agrupar 66">
            <a:extLst>
              <a:ext uri="{FF2B5EF4-FFF2-40B4-BE49-F238E27FC236}">
                <a16:creationId xmlns:a16="http://schemas.microsoft.com/office/drawing/2014/main" id="{E59DA937-7538-94BA-B460-7572AAF9E8CF}"/>
              </a:ext>
            </a:extLst>
          </p:cNvPr>
          <p:cNvGrpSpPr/>
          <p:nvPr/>
        </p:nvGrpSpPr>
        <p:grpSpPr>
          <a:xfrm>
            <a:off x="1291389" y="2354536"/>
            <a:ext cx="9609220" cy="552630"/>
            <a:chOff x="3096" y="12075"/>
            <a:chExt cx="3019456" cy="662400"/>
          </a:xfrm>
        </p:grpSpPr>
        <p:sp>
          <p:nvSpPr>
            <p:cNvPr id="68" name="Retângulo: Cantos Arredondados 67">
              <a:extLst>
                <a:ext uri="{FF2B5EF4-FFF2-40B4-BE49-F238E27FC236}">
                  <a16:creationId xmlns:a16="http://schemas.microsoft.com/office/drawing/2014/main" id="{698944A4-06DA-B15A-4C17-489D3971773A}"/>
                </a:ext>
              </a:extLst>
            </p:cNvPr>
            <p:cNvSpPr/>
            <p:nvPr/>
          </p:nvSpPr>
          <p:spPr>
            <a:xfrm>
              <a:off x="3096" y="12075"/>
              <a:ext cx="3019456" cy="662400"/>
            </a:xfrm>
            <a:prstGeom prst="roundRect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69" name="Retângulo: Cantos Arredondados 4">
              <a:extLst>
                <a:ext uri="{FF2B5EF4-FFF2-40B4-BE49-F238E27FC236}">
                  <a16:creationId xmlns:a16="http://schemas.microsoft.com/office/drawing/2014/main" id="{2AAC8FB9-17C5-CD54-1EEA-5AAEAC956FF6}"/>
                </a:ext>
              </a:extLst>
            </p:cNvPr>
            <p:cNvSpPr txBox="1"/>
            <p:nvPr/>
          </p:nvSpPr>
          <p:spPr>
            <a:xfrm>
              <a:off x="35432" y="44411"/>
              <a:ext cx="2954784" cy="5977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576" tIns="93472" rIns="163576" bIns="93472" numCol="1" spcCol="1270" anchor="ctr" anchorCtr="0">
              <a:noAutofit/>
            </a:bodyPr>
            <a:lstStyle/>
            <a:p>
              <a:r>
                <a:rPr lang="pt-BR" sz="2000" b="1" dirty="0">
                  <a:solidFill>
                    <a:schemeClr val="tx1"/>
                  </a:solidFill>
                </a:rPr>
                <a:t>67% das rodovias</a:t>
              </a:r>
              <a:r>
                <a:rPr lang="pt-BR" sz="2000" dirty="0">
                  <a:solidFill>
                    <a:schemeClr val="tx1"/>
                  </a:solidFill>
                </a:rPr>
                <a:t> classificadas como Regular, Ruim ou Péssimo. (CNT, 2024).</a:t>
              </a:r>
            </a:p>
          </p:txBody>
        </p:sp>
      </p:grpSp>
      <p:grpSp>
        <p:nvGrpSpPr>
          <p:cNvPr id="70" name="Agrupar 69">
            <a:extLst>
              <a:ext uri="{FF2B5EF4-FFF2-40B4-BE49-F238E27FC236}">
                <a16:creationId xmlns:a16="http://schemas.microsoft.com/office/drawing/2014/main" id="{D3A18E65-E2E5-DF2E-32BF-0D3296A662DC}"/>
              </a:ext>
            </a:extLst>
          </p:cNvPr>
          <p:cNvGrpSpPr/>
          <p:nvPr/>
        </p:nvGrpSpPr>
        <p:grpSpPr>
          <a:xfrm>
            <a:off x="1291389" y="4921794"/>
            <a:ext cx="9609220" cy="552630"/>
            <a:chOff x="3096" y="12075"/>
            <a:chExt cx="3019456" cy="662400"/>
          </a:xfrm>
        </p:grpSpPr>
        <p:sp>
          <p:nvSpPr>
            <p:cNvPr id="71" name="Retângulo: Cantos Arredondados 70">
              <a:extLst>
                <a:ext uri="{FF2B5EF4-FFF2-40B4-BE49-F238E27FC236}">
                  <a16:creationId xmlns:a16="http://schemas.microsoft.com/office/drawing/2014/main" id="{DFACAC47-B17E-A00A-501D-DEAF83EFE144}"/>
                </a:ext>
              </a:extLst>
            </p:cNvPr>
            <p:cNvSpPr/>
            <p:nvPr/>
          </p:nvSpPr>
          <p:spPr>
            <a:xfrm>
              <a:off x="3096" y="12075"/>
              <a:ext cx="3019456" cy="662400"/>
            </a:xfrm>
            <a:prstGeom prst="roundRect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72" name="Retângulo: Cantos Arredondados 4">
              <a:extLst>
                <a:ext uri="{FF2B5EF4-FFF2-40B4-BE49-F238E27FC236}">
                  <a16:creationId xmlns:a16="http://schemas.microsoft.com/office/drawing/2014/main" id="{15744201-FD64-1AE1-E876-EEB83B8DE45F}"/>
                </a:ext>
              </a:extLst>
            </p:cNvPr>
            <p:cNvSpPr txBox="1"/>
            <p:nvPr/>
          </p:nvSpPr>
          <p:spPr>
            <a:xfrm>
              <a:off x="35432" y="44411"/>
              <a:ext cx="2954784" cy="5977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576" tIns="93472" rIns="163576" bIns="93472" numCol="1" spcCol="1270" anchor="ctr" anchorCtr="0">
              <a:noAutofit/>
            </a:bodyPr>
            <a:lstStyle/>
            <a:p>
              <a:r>
                <a:rPr lang="pt-BR" sz="2000" b="1" dirty="0">
                  <a:solidFill>
                    <a:schemeClr val="tx1"/>
                  </a:solidFill>
                </a:rPr>
                <a:t>Aumento de 32,7%</a:t>
              </a:r>
              <a:r>
                <a:rPr lang="pt-BR" sz="2000" dirty="0">
                  <a:solidFill>
                    <a:schemeClr val="tx1"/>
                  </a:solidFill>
                </a:rPr>
                <a:t> nos custos operacionais em vias ruins.(COSTA, 2024).</a:t>
              </a:r>
            </a:p>
          </p:txBody>
        </p:sp>
      </p:grpSp>
      <p:grpSp>
        <p:nvGrpSpPr>
          <p:cNvPr id="73" name="Agrupar 72">
            <a:extLst>
              <a:ext uri="{FF2B5EF4-FFF2-40B4-BE49-F238E27FC236}">
                <a16:creationId xmlns:a16="http://schemas.microsoft.com/office/drawing/2014/main" id="{79385C67-B052-4701-818A-581D044D5532}"/>
              </a:ext>
            </a:extLst>
          </p:cNvPr>
          <p:cNvGrpSpPr/>
          <p:nvPr/>
        </p:nvGrpSpPr>
        <p:grpSpPr>
          <a:xfrm>
            <a:off x="1291389" y="5790846"/>
            <a:ext cx="9609220" cy="552630"/>
            <a:chOff x="3096" y="12075"/>
            <a:chExt cx="3019456" cy="662400"/>
          </a:xfrm>
        </p:grpSpPr>
        <p:sp>
          <p:nvSpPr>
            <p:cNvPr id="74" name="Retângulo: Cantos Arredondados 73">
              <a:extLst>
                <a:ext uri="{FF2B5EF4-FFF2-40B4-BE49-F238E27FC236}">
                  <a16:creationId xmlns:a16="http://schemas.microsoft.com/office/drawing/2014/main" id="{F60B7ADF-AC77-B569-F19E-7FCF09B74F95}"/>
                </a:ext>
              </a:extLst>
            </p:cNvPr>
            <p:cNvSpPr/>
            <p:nvPr/>
          </p:nvSpPr>
          <p:spPr>
            <a:xfrm>
              <a:off x="3096" y="12075"/>
              <a:ext cx="3019456" cy="662400"/>
            </a:xfrm>
            <a:prstGeom prst="roundRect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75" name="Retângulo: Cantos Arredondados 4">
              <a:extLst>
                <a:ext uri="{FF2B5EF4-FFF2-40B4-BE49-F238E27FC236}">
                  <a16:creationId xmlns:a16="http://schemas.microsoft.com/office/drawing/2014/main" id="{A0E491D0-D17E-CC43-E6A1-59C560FB706C}"/>
                </a:ext>
              </a:extLst>
            </p:cNvPr>
            <p:cNvSpPr txBox="1"/>
            <p:nvPr/>
          </p:nvSpPr>
          <p:spPr>
            <a:xfrm>
              <a:off x="35432" y="44411"/>
              <a:ext cx="2954784" cy="5977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576" tIns="93472" rIns="163576" bIns="93472" numCol="1" spcCol="1270" anchor="ctr" anchorCtr="0">
              <a:noAutofit/>
            </a:bodyPr>
            <a:lstStyle/>
            <a:p>
              <a:r>
                <a:rPr lang="pt-BR" sz="2000" b="1" dirty="0">
                  <a:solidFill>
                    <a:schemeClr val="tx1"/>
                  </a:solidFill>
                </a:rPr>
                <a:t>Problema Atual:</a:t>
              </a:r>
              <a:r>
                <a:rPr lang="pt-BR" sz="2000" dirty="0">
                  <a:solidFill>
                    <a:schemeClr val="tx1"/>
                  </a:solidFill>
                </a:rPr>
                <a:t> Inspeções manuais são lentas, imprecisas e caras.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00441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>
          <a:extLst>
            <a:ext uri="{FF2B5EF4-FFF2-40B4-BE49-F238E27FC236}">
              <a16:creationId xmlns:a16="http://schemas.microsoft.com/office/drawing/2014/main" id="{850E18B3-811B-B064-E51E-2BF751849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>
            <a:extLst>
              <a:ext uri="{FF2B5EF4-FFF2-40B4-BE49-F238E27FC236}">
                <a16:creationId xmlns:a16="http://schemas.microsoft.com/office/drawing/2014/main" id="{FCA1106B-7FA6-9797-213F-9D2265FD98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Agradecimentos</a:t>
            </a:r>
            <a:endParaRPr dirty="0"/>
          </a:p>
        </p:txBody>
      </p:sp>
      <p:sp>
        <p:nvSpPr>
          <p:cNvPr id="104" name="Google Shape;104;p4">
            <a:extLst>
              <a:ext uri="{FF2B5EF4-FFF2-40B4-BE49-F238E27FC236}">
                <a16:creationId xmlns:a16="http://schemas.microsoft.com/office/drawing/2014/main" id="{D39D3380-258F-254D-F58F-E441AF1D37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indent="0">
              <a:buNone/>
            </a:pPr>
            <a:r>
              <a:rPr lang="pt-BR" b="1" dirty="0"/>
              <a:t>Agradecemos:</a:t>
            </a:r>
            <a:endParaRPr lang="pt-BR" dirty="0"/>
          </a:p>
          <a:p>
            <a:r>
              <a:rPr lang="pt-BR" dirty="0"/>
              <a:t>Prof. Marcelo Arantes de Oliveira (orientador)</a:t>
            </a:r>
          </a:p>
          <a:p>
            <a:r>
              <a:rPr lang="pt-BR" dirty="0"/>
              <a:t>UGB/FERP</a:t>
            </a:r>
          </a:p>
          <a:p>
            <a:r>
              <a:rPr lang="pt-BR" dirty="0"/>
              <a:t>Todos que contribuíram com o projeto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38371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FE9373B0-1669-44F0-8A45-418AC4844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>
            <a:extLst>
              <a:ext uri="{FF2B5EF4-FFF2-40B4-BE49-F238E27FC236}">
                <a16:creationId xmlns:a16="http://schemas.microsoft.com/office/drawing/2014/main" id="{7DA5556F-62CF-33C4-B13E-ED46E92A5E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 dirty="0"/>
              <a:t>Referências</a:t>
            </a:r>
            <a:endParaRPr dirty="0"/>
          </a:p>
        </p:txBody>
      </p:sp>
      <p:sp>
        <p:nvSpPr>
          <p:cNvPr id="110" name="Google Shape;110;p7">
            <a:extLst>
              <a:ext uri="{FF2B5EF4-FFF2-40B4-BE49-F238E27FC236}">
                <a16:creationId xmlns:a16="http://schemas.microsoft.com/office/drawing/2014/main" id="{6DDD4E2A-5B32-9D3D-F035-FF388AC74D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5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r>
              <a:rPr lang="pt-BR" dirty="0"/>
              <a:t>CASSANIGA, M. J. Detecção de Trincas e Buracos em Estradas Asfaltadas. </a:t>
            </a:r>
            <a:r>
              <a:rPr lang="pt-BR" b="1" dirty="0"/>
              <a:t>Anais do Computer </a:t>
            </a:r>
            <a:r>
              <a:rPr lang="pt-BR" b="1" dirty="0" err="1"/>
              <a:t>on</a:t>
            </a:r>
            <a:r>
              <a:rPr lang="pt-BR" b="1" dirty="0"/>
              <a:t> </a:t>
            </a:r>
            <a:r>
              <a:rPr lang="pt-BR" b="1" dirty="0" err="1"/>
              <a:t>the</a:t>
            </a:r>
            <a:r>
              <a:rPr lang="pt-BR" b="1" dirty="0"/>
              <a:t> Beach</a:t>
            </a:r>
            <a:r>
              <a:rPr lang="pt-BR" dirty="0"/>
              <a:t>, 03 maio 2017.</a:t>
            </a:r>
          </a:p>
          <a:p>
            <a:r>
              <a:rPr lang="pt-BR" dirty="0"/>
              <a:t>COSTA, V. Confederação Nacional do Transporte, 2024. </a:t>
            </a:r>
            <a:r>
              <a:rPr lang="pt-BR" dirty="0" err="1"/>
              <a:t>Disponivel</a:t>
            </a:r>
            <a:r>
              <a:rPr lang="pt-BR" dirty="0"/>
              <a:t> em: &lt;https://cnt.org.br/documento/cbf59b9e-fd1a-41fc-b230-172c4dc42100&gt;. Acesso em: 21 abr. 2025.</a:t>
            </a:r>
          </a:p>
          <a:p>
            <a:r>
              <a:rPr lang="pt-BR" dirty="0"/>
              <a:t>G1. G1. </a:t>
            </a:r>
            <a:r>
              <a:rPr lang="pt-BR" b="1" dirty="0"/>
              <a:t>G1 - Globo</a:t>
            </a:r>
            <a:r>
              <a:rPr lang="pt-BR" dirty="0"/>
              <a:t>, 27 fev. 2020. </a:t>
            </a:r>
            <a:r>
              <a:rPr lang="pt-BR" dirty="0" err="1"/>
              <a:t>Disponivel</a:t>
            </a:r>
            <a:r>
              <a:rPr lang="pt-BR" dirty="0"/>
              <a:t> em: &lt;https://g1.globo.com/</a:t>
            </a:r>
            <a:r>
              <a:rPr lang="pt-BR" dirty="0" err="1"/>
              <a:t>rj</a:t>
            </a:r>
            <a:r>
              <a:rPr lang="pt-BR" dirty="0"/>
              <a:t>/sul-do-rio-costa-verde/noticia/2020/02/27/numero-de-buracos-e-qualidade-do-asfalto-preocupa-motoristas-que-passam-por-volta-redonda.ghtml&gt;.</a:t>
            </a:r>
            <a:endParaRPr lang="en-US" dirty="0"/>
          </a:p>
          <a:p>
            <a:r>
              <a:rPr lang="en-US" dirty="0"/>
              <a:t>INACIO, C. E. et al. </a:t>
            </a:r>
            <a:r>
              <a:rPr lang="pt-BR" dirty="0"/>
              <a:t>Sistema de Detecção de Buracos Viários Utilizando Visão Computacional. </a:t>
            </a:r>
            <a:r>
              <a:rPr lang="en-US" b="1" dirty="0" err="1"/>
              <a:t>Inatel</a:t>
            </a:r>
            <a:r>
              <a:rPr lang="en-US" dirty="0"/>
              <a:t>, 02 </a:t>
            </a:r>
            <a:r>
              <a:rPr lang="en-US" dirty="0" err="1"/>
              <a:t>dez</a:t>
            </a:r>
            <a:r>
              <a:rPr lang="en-US" dirty="0"/>
              <a:t>. 2023.</a:t>
            </a:r>
            <a:endParaRPr lang="pt-BR" dirty="0"/>
          </a:p>
          <a:p>
            <a:r>
              <a:rPr lang="pt-BR" dirty="0"/>
              <a:t>PASSOS, B. T. et al. Detecção de buracos em pavimento asfáltico com base em Processamento Digital de Imagens e </a:t>
            </a:r>
            <a:r>
              <a:rPr lang="pt-BR" dirty="0" err="1"/>
              <a:t>Deep</a:t>
            </a:r>
            <a:r>
              <a:rPr lang="pt-BR" dirty="0"/>
              <a:t> Learning. </a:t>
            </a:r>
            <a:r>
              <a:rPr lang="en-US" b="1" dirty="0"/>
              <a:t>Anais do Computer on the Beach</a:t>
            </a:r>
            <a:r>
              <a:rPr lang="en-US" dirty="0"/>
              <a:t>, 29 abr. 2021.</a:t>
            </a:r>
            <a:endParaRPr lang="pt-BR" dirty="0"/>
          </a:p>
          <a:p>
            <a:r>
              <a:rPr lang="pt-BR" dirty="0"/>
              <a:t>RODRIGUES, R. S. Detecção de buracos em estradas: uma abordagem automatizada baseada na transformada </a:t>
            </a:r>
            <a:r>
              <a:rPr lang="pt-BR" dirty="0" err="1"/>
              <a:t>Wavelet</a:t>
            </a:r>
            <a:r>
              <a:rPr lang="pt-BR" dirty="0"/>
              <a:t> de Haar. </a:t>
            </a:r>
            <a:r>
              <a:rPr lang="en-US" b="1" dirty="0" err="1"/>
              <a:t>Manancial</a:t>
            </a:r>
            <a:r>
              <a:rPr lang="en-US" dirty="0"/>
              <a:t>, 26 jun. 2019.</a:t>
            </a:r>
            <a:endParaRPr lang="pt-BR" dirty="0"/>
          </a:p>
          <a:p>
            <a:r>
              <a:rPr lang="pt-BR" dirty="0"/>
              <a:t>TESSITORE, G. S. et al. Detecção De Patologias Em Rodovias Utilizando Métodos De Aprendizado Profundo. </a:t>
            </a:r>
            <a:r>
              <a:rPr lang="pt-BR" b="1" dirty="0"/>
              <a:t>PUC-SP</a:t>
            </a:r>
            <a:r>
              <a:rPr lang="pt-BR" dirty="0"/>
              <a:t>, 23 jul. 2024.</a:t>
            </a:r>
          </a:p>
          <a:p>
            <a:pPr marL="228600" lvl="0" indent="-24193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9500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3;p4">
            <a:extLst>
              <a:ext uri="{FF2B5EF4-FFF2-40B4-BE49-F238E27FC236}">
                <a16:creationId xmlns:a16="http://schemas.microsoft.com/office/drawing/2014/main" id="{6B8B6C2F-049F-3655-3FAD-A265021FF3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4157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Trabalhos que buscaram resolver o problema</a:t>
            </a:r>
            <a:endParaRPr dirty="0"/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9C62A928-4BE2-8755-BAC8-A68BA2657AF6}"/>
              </a:ext>
            </a:extLst>
          </p:cNvPr>
          <p:cNvGrpSpPr/>
          <p:nvPr/>
        </p:nvGrpSpPr>
        <p:grpSpPr>
          <a:xfrm>
            <a:off x="980734" y="1285883"/>
            <a:ext cx="10535331" cy="5230542"/>
            <a:chOff x="-2570" y="-47011"/>
            <a:chExt cx="3025122" cy="721486"/>
          </a:xfrm>
        </p:grpSpPr>
        <p:sp>
          <p:nvSpPr>
            <p:cNvPr id="17" name="Retângulo: Cantos Arredondados 16">
              <a:extLst>
                <a:ext uri="{FF2B5EF4-FFF2-40B4-BE49-F238E27FC236}">
                  <a16:creationId xmlns:a16="http://schemas.microsoft.com/office/drawing/2014/main" id="{2307FF97-A79B-C0ED-C343-F33E9831F41E}"/>
                </a:ext>
              </a:extLst>
            </p:cNvPr>
            <p:cNvSpPr/>
            <p:nvPr/>
          </p:nvSpPr>
          <p:spPr>
            <a:xfrm>
              <a:off x="3096" y="12075"/>
              <a:ext cx="3019456" cy="662400"/>
            </a:xfrm>
            <a:prstGeom prst="roundRect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pt-BR" dirty="0"/>
            </a:p>
          </p:txBody>
        </p:sp>
        <p:sp>
          <p:nvSpPr>
            <p:cNvPr id="18" name="Retângulo: Cantos Arredondados 4">
              <a:extLst>
                <a:ext uri="{FF2B5EF4-FFF2-40B4-BE49-F238E27FC236}">
                  <a16:creationId xmlns:a16="http://schemas.microsoft.com/office/drawing/2014/main" id="{B16933F2-9C6A-6A2E-05B8-ABF00D56D73F}"/>
                </a:ext>
              </a:extLst>
            </p:cNvPr>
            <p:cNvSpPr txBox="1"/>
            <p:nvPr/>
          </p:nvSpPr>
          <p:spPr>
            <a:xfrm>
              <a:off x="-2570" y="-47011"/>
              <a:ext cx="2954784" cy="5977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576" tIns="93472" rIns="163576" bIns="93472" numCol="1" spcCol="1270" anchor="ctr" anchorCtr="0">
              <a:noAutofit/>
            </a:bodyPr>
            <a:lstStyle/>
            <a:p>
              <a:pPr marL="914400" marR="0" lvl="1" indent="-342900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  <a:tabLst/>
                <a:defRPr/>
              </a:pPr>
              <a:endParaRPr kumimoji="0" lang="pt-BR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B630745F-0903-3690-A029-D722F7C0E0F7}"/>
              </a:ext>
            </a:extLst>
          </p:cNvPr>
          <p:cNvSpPr txBox="1"/>
          <p:nvPr/>
        </p:nvSpPr>
        <p:spPr>
          <a:xfrm>
            <a:off x="1636295" y="2101516"/>
            <a:ext cx="9224210" cy="395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3703"/>
              <a:buChar char="•"/>
            </a:pPr>
            <a:r>
              <a:rPr lang="pt-BR" sz="2200" dirty="0"/>
              <a:t>Detecção de Trincas e Buracos em Estradas Asfaltadas (CASSANIGA, 2017);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3703"/>
              <a:buChar char="•"/>
            </a:pPr>
            <a:r>
              <a:rPr lang="pt-BR" sz="2200" dirty="0"/>
              <a:t>Detecção de buracos em pavimento asfáltico com base em Processamento Digital de Imagens e </a:t>
            </a:r>
            <a:r>
              <a:rPr lang="pt-BR" sz="2200" dirty="0" err="1"/>
              <a:t>Deep</a:t>
            </a:r>
            <a:r>
              <a:rPr lang="pt-BR" sz="2200" dirty="0"/>
              <a:t> Learning (PASSOS, PARREIRA, et al., 2021);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3703"/>
              <a:buChar char="•"/>
            </a:pPr>
            <a:r>
              <a:rPr lang="pt-BR" sz="2200" dirty="0"/>
              <a:t>Detecção de buracos em estradas: uma abordagem automatizada baseada na transformada </a:t>
            </a:r>
            <a:r>
              <a:rPr lang="pt-BR" sz="2200" dirty="0" err="1"/>
              <a:t>Wavelet</a:t>
            </a:r>
            <a:r>
              <a:rPr lang="pt-BR" sz="2200" dirty="0"/>
              <a:t> de Haar (RODRIGUES, 2019); 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3703"/>
              <a:buChar char="•"/>
            </a:pPr>
            <a:r>
              <a:rPr lang="pt-BR" sz="2200" dirty="0"/>
              <a:t>Sistema de Detecção de Buracos Viários Utilizando Visão Computacional (INACIO, JUNIOR, et al., 2023);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3703"/>
              <a:buChar char="•"/>
            </a:pPr>
            <a:r>
              <a:rPr lang="pt-BR" sz="2200" dirty="0"/>
              <a:t>Detecção De Patologias Em Rodovias Utilizando Métodos De Aprendizado Profundo (TESSITORE, HIGUCHHI, et al., 2024);</a:t>
            </a:r>
          </a:p>
        </p:txBody>
      </p:sp>
    </p:spTree>
    <p:extLst>
      <p:ext uri="{BB962C8B-B14F-4D97-AF65-F5344CB8AC3E}">
        <p14:creationId xmlns:p14="http://schemas.microsoft.com/office/powerpoint/2010/main" val="798015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2A560694-E50D-DF00-E805-913CE72C6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>
            <a:extLst>
              <a:ext uri="{FF2B5EF4-FFF2-40B4-BE49-F238E27FC236}">
                <a16:creationId xmlns:a16="http://schemas.microsoft.com/office/drawing/2014/main" id="{760EC637-64A4-1BC2-D7E5-DD515BBA8D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Nossa Proposta</a:t>
            </a:r>
            <a:endParaRPr dirty="0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4A7C45E8-7B67-14B4-81B8-221D07EAF4D2}"/>
              </a:ext>
            </a:extLst>
          </p:cNvPr>
          <p:cNvSpPr/>
          <p:nvPr/>
        </p:nvSpPr>
        <p:spPr>
          <a:xfrm>
            <a:off x="545430" y="1514005"/>
            <a:ext cx="10876548" cy="4073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>Sistema Inteligente de Detecção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BEDA7DD3-DB0D-9F03-146C-16320D20F149}"/>
              </a:ext>
            </a:extLst>
          </p:cNvPr>
          <p:cNvSpPr/>
          <p:nvPr/>
        </p:nvSpPr>
        <p:spPr>
          <a:xfrm>
            <a:off x="545430" y="2237747"/>
            <a:ext cx="10876548" cy="4073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>Desenvolver uma solução automatizada que combina:</a:t>
            </a:r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8A17295-1E4A-3016-371C-791C48C384E7}"/>
              </a:ext>
            </a:extLst>
          </p:cNvPr>
          <p:cNvGrpSpPr/>
          <p:nvPr/>
        </p:nvGrpSpPr>
        <p:grpSpPr>
          <a:xfrm>
            <a:off x="1291390" y="3967815"/>
            <a:ext cx="9609220" cy="552630"/>
            <a:chOff x="3096" y="12075"/>
            <a:chExt cx="3019456" cy="662400"/>
          </a:xfrm>
        </p:grpSpPr>
        <p:sp>
          <p:nvSpPr>
            <p:cNvPr id="22" name="Retângulo: Cantos Arredondados 21">
              <a:extLst>
                <a:ext uri="{FF2B5EF4-FFF2-40B4-BE49-F238E27FC236}">
                  <a16:creationId xmlns:a16="http://schemas.microsoft.com/office/drawing/2014/main" id="{F0E5879F-2A18-12BE-4661-00C9573CFBBF}"/>
                </a:ext>
              </a:extLst>
            </p:cNvPr>
            <p:cNvSpPr/>
            <p:nvPr/>
          </p:nvSpPr>
          <p:spPr>
            <a:xfrm>
              <a:off x="3096" y="12075"/>
              <a:ext cx="3019456" cy="662400"/>
            </a:xfrm>
            <a:prstGeom prst="roundRect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23" name="Retângulo: Cantos Arredondados 4">
              <a:extLst>
                <a:ext uri="{FF2B5EF4-FFF2-40B4-BE49-F238E27FC236}">
                  <a16:creationId xmlns:a16="http://schemas.microsoft.com/office/drawing/2014/main" id="{935F1BF6-09E1-A65E-426C-F06EA555163F}"/>
                </a:ext>
              </a:extLst>
            </p:cNvPr>
            <p:cNvSpPr txBox="1"/>
            <p:nvPr/>
          </p:nvSpPr>
          <p:spPr>
            <a:xfrm>
              <a:off x="35432" y="44411"/>
              <a:ext cx="2954784" cy="5977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576" tIns="93472" rIns="163576" bIns="93472" numCol="1" spcCol="1270" anchor="ctr" anchorCtr="0">
              <a:noAutofit/>
            </a:bodyPr>
            <a:lstStyle/>
            <a:p>
              <a:pPr marL="914400" marR="0" lvl="1" indent="-342900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  <a:tabLst/>
                <a:defRPr/>
              </a:pPr>
              <a:r>
                <a:rPr kumimoji="0" lang="pt-B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Geolocalização</a:t>
              </a:r>
              <a:r>
                <a:rPr kumimoji="0" lang="pt-B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 para mapear as ocorrências.</a:t>
              </a:r>
            </a:p>
          </p:txBody>
        </p:sp>
      </p:grp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8E910117-9825-E9E3-4B98-9D1424B1BE58}"/>
              </a:ext>
            </a:extLst>
          </p:cNvPr>
          <p:cNvGrpSpPr/>
          <p:nvPr/>
        </p:nvGrpSpPr>
        <p:grpSpPr>
          <a:xfrm>
            <a:off x="1291390" y="3052685"/>
            <a:ext cx="9609220" cy="552630"/>
            <a:chOff x="3096" y="12075"/>
            <a:chExt cx="3019456" cy="662400"/>
          </a:xfrm>
        </p:grpSpPr>
        <p:sp>
          <p:nvSpPr>
            <p:cNvPr id="25" name="Retângulo: Cantos Arredondados 24">
              <a:extLst>
                <a:ext uri="{FF2B5EF4-FFF2-40B4-BE49-F238E27FC236}">
                  <a16:creationId xmlns:a16="http://schemas.microsoft.com/office/drawing/2014/main" id="{768386D7-4C3F-9971-D695-73D7BFA80989}"/>
                </a:ext>
              </a:extLst>
            </p:cNvPr>
            <p:cNvSpPr/>
            <p:nvPr/>
          </p:nvSpPr>
          <p:spPr>
            <a:xfrm>
              <a:off x="3096" y="12075"/>
              <a:ext cx="3019456" cy="662400"/>
            </a:xfrm>
            <a:prstGeom prst="roundRect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pt-BR" dirty="0"/>
            </a:p>
          </p:txBody>
        </p:sp>
        <p:sp>
          <p:nvSpPr>
            <p:cNvPr id="26" name="Retângulo: Cantos Arredondados 4">
              <a:extLst>
                <a:ext uri="{FF2B5EF4-FFF2-40B4-BE49-F238E27FC236}">
                  <a16:creationId xmlns:a16="http://schemas.microsoft.com/office/drawing/2014/main" id="{1D64BBE1-7926-8DEA-1631-A6B3DF5C2258}"/>
                </a:ext>
              </a:extLst>
            </p:cNvPr>
            <p:cNvSpPr txBox="1"/>
            <p:nvPr/>
          </p:nvSpPr>
          <p:spPr>
            <a:xfrm>
              <a:off x="35432" y="44411"/>
              <a:ext cx="2954784" cy="5977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576" tIns="93472" rIns="163576" bIns="93472" numCol="1" spcCol="1270" anchor="ctr" anchorCtr="0">
              <a:noAutofit/>
            </a:bodyPr>
            <a:lstStyle/>
            <a:p>
              <a:pPr marL="914400" marR="0" lvl="1" indent="-342900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  <a:tabLst/>
                <a:defRPr/>
              </a:pPr>
              <a:r>
                <a:rPr kumimoji="0" lang="pt-B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Visão Computacional</a:t>
              </a:r>
              <a:r>
                <a:rPr kumimoji="0" lang="pt-B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 para detectar buracos.</a:t>
              </a:r>
            </a:p>
          </p:txBody>
        </p:sp>
      </p:grpSp>
      <p:grpSp>
        <p:nvGrpSpPr>
          <p:cNvPr id="30" name="Agrupar 29">
            <a:extLst>
              <a:ext uri="{FF2B5EF4-FFF2-40B4-BE49-F238E27FC236}">
                <a16:creationId xmlns:a16="http://schemas.microsoft.com/office/drawing/2014/main" id="{9D0E1FA7-2D50-B310-6E75-A9DEB7341A5C}"/>
              </a:ext>
            </a:extLst>
          </p:cNvPr>
          <p:cNvGrpSpPr/>
          <p:nvPr/>
        </p:nvGrpSpPr>
        <p:grpSpPr>
          <a:xfrm>
            <a:off x="1291390" y="4948413"/>
            <a:ext cx="9609220" cy="552630"/>
            <a:chOff x="3096" y="12075"/>
            <a:chExt cx="3019456" cy="662400"/>
          </a:xfrm>
        </p:grpSpPr>
        <p:sp>
          <p:nvSpPr>
            <p:cNvPr id="31" name="Retângulo: Cantos Arredondados 30">
              <a:extLst>
                <a:ext uri="{FF2B5EF4-FFF2-40B4-BE49-F238E27FC236}">
                  <a16:creationId xmlns:a16="http://schemas.microsoft.com/office/drawing/2014/main" id="{82F0B174-FBD7-7266-65C2-2BA395D2D602}"/>
                </a:ext>
              </a:extLst>
            </p:cNvPr>
            <p:cNvSpPr/>
            <p:nvPr/>
          </p:nvSpPr>
          <p:spPr>
            <a:xfrm>
              <a:off x="3096" y="12075"/>
              <a:ext cx="3019456" cy="662400"/>
            </a:xfrm>
            <a:prstGeom prst="roundRect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96" name="Retângulo: Cantos Arredondados 4">
              <a:extLst>
                <a:ext uri="{FF2B5EF4-FFF2-40B4-BE49-F238E27FC236}">
                  <a16:creationId xmlns:a16="http://schemas.microsoft.com/office/drawing/2014/main" id="{A320C539-3AE1-E49C-5E41-E8AC3CB7F8A1}"/>
                </a:ext>
              </a:extLst>
            </p:cNvPr>
            <p:cNvSpPr txBox="1"/>
            <p:nvPr/>
          </p:nvSpPr>
          <p:spPr>
            <a:xfrm>
              <a:off x="35432" y="44411"/>
              <a:ext cx="2954784" cy="5977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576" tIns="93472" rIns="163576" bIns="93472" numCol="1" spcCol="1270" anchor="ctr" anchorCtr="0">
              <a:noAutofit/>
            </a:bodyPr>
            <a:lstStyle/>
            <a:p>
              <a:pPr marL="914400" marR="0" lvl="1" indent="-342900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  <a:tabLst/>
                <a:defRPr/>
              </a:pPr>
              <a:r>
                <a:rPr kumimoji="0" lang="pt-B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Aplicativo Mobile</a:t>
              </a:r>
              <a:r>
                <a:rPr kumimoji="0" lang="pt-B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 para visualização em tempo real.</a:t>
              </a:r>
            </a:p>
          </p:txBody>
        </p:sp>
      </p:grpSp>
      <p:grpSp>
        <p:nvGrpSpPr>
          <p:cNvPr id="99" name="Agrupar 98">
            <a:extLst>
              <a:ext uri="{FF2B5EF4-FFF2-40B4-BE49-F238E27FC236}">
                <a16:creationId xmlns:a16="http://schemas.microsoft.com/office/drawing/2014/main" id="{72FE3AA6-B2A4-52B4-E84C-41A580E6B47F}"/>
              </a:ext>
            </a:extLst>
          </p:cNvPr>
          <p:cNvGrpSpPr/>
          <p:nvPr/>
        </p:nvGrpSpPr>
        <p:grpSpPr>
          <a:xfrm>
            <a:off x="1291390" y="5806887"/>
            <a:ext cx="9609220" cy="685987"/>
            <a:chOff x="3096" y="12075"/>
            <a:chExt cx="3019456" cy="662400"/>
          </a:xfrm>
        </p:grpSpPr>
        <p:sp>
          <p:nvSpPr>
            <p:cNvPr id="100" name="Retângulo: Cantos Arredondados 99">
              <a:extLst>
                <a:ext uri="{FF2B5EF4-FFF2-40B4-BE49-F238E27FC236}">
                  <a16:creationId xmlns:a16="http://schemas.microsoft.com/office/drawing/2014/main" id="{4B0E4435-EF7B-2037-DD04-3CE97D757F56}"/>
                </a:ext>
              </a:extLst>
            </p:cNvPr>
            <p:cNvSpPr/>
            <p:nvPr/>
          </p:nvSpPr>
          <p:spPr>
            <a:xfrm>
              <a:off x="3096" y="12075"/>
              <a:ext cx="3019456" cy="662400"/>
            </a:xfrm>
            <a:prstGeom prst="roundRect">
              <a:avLst/>
            </a:pr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101" name="Retângulo: Cantos Arredondados 4">
              <a:extLst>
                <a:ext uri="{FF2B5EF4-FFF2-40B4-BE49-F238E27FC236}">
                  <a16:creationId xmlns:a16="http://schemas.microsoft.com/office/drawing/2014/main" id="{C612730E-E006-66F6-566B-A7E186231CE9}"/>
                </a:ext>
              </a:extLst>
            </p:cNvPr>
            <p:cNvSpPr txBox="1"/>
            <p:nvPr/>
          </p:nvSpPr>
          <p:spPr>
            <a:xfrm>
              <a:off x="35432" y="44411"/>
              <a:ext cx="2954784" cy="5977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576" tIns="93472" rIns="163576" bIns="93472" numCol="1" spcCol="1270" anchor="ctr" anchorCtr="0">
              <a:noAutofit/>
            </a:bodyPr>
            <a:lstStyle/>
            <a:p>
              <a:pPr marL="914400" marR="0" lvl="1" indent="-342900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  <a:tabLst/>
                <a:defRPr/>
              </a:pPr>
              <a:r>
                <a:rPr kumimoji="0" lang="pt-BR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Objetivo:</a:t>
              </a:r>
              <a:r>
                <a:rPr kumimoji="0" lang="pt-BR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 Tornar a manutenção viária mais rápida, eficiente e econômica.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4935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>
          <a:extLst>
            <a:ext uri="{FF2B5EF4-FFF2-40B4-BE49-F238E27FC236}">
              <a16:creationId xmlns:a16="http://schemas.microsoft.com/office/drawing/2014/main" id="{5BC39652-2C75-E032-47CE-703A95BB6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03;p4">
            <a:extLst>
              <a:ext uri="{FF2B5EF4-FFF2-40B4-BE49-F238E27FC236}">
                <a16:creationId xmlns:a16="http://schemas.microsoft.com/office/drawing/2014/main" id="{C6D95DAC-1747-AE6D-FE26-22C1ED12A4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Arquitetura do sistema</a:t>
            </a:r>
            <a:endParaRPr dirty="0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17BD45B5-9181-3924-0434-224995883B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0522727"/>
              </p:ext>
            </p:extLst>
          </p:nvPr>
        </p:nvGraphicFramePr>
        <p:xfrm>
          <a:off x="1140994" y="2181726"/>
          <a:ext cx="9910011" cy="4149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8E7E0EA-84E5-1B28-1025-43F6D8B8AC47}"/>
              </a:ext>
            </a:extLst>
          </p:cNvPr>
          <p:cNvSpPr/>
          <p:nvPr/>
        </p:nvSpPr>
        <p:spPr>
          <a:xfrm>
            <a:off x="657725" y="1528887"/>
            <a:ext cx="10876548" cy="4073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>Três Camadas Integradas</a:t>
            </a:r>
          </a:p>
        </p:txBody>
      </p:sp>
      <p:sp>
        <p:nvSpPr>
          <p:cNvPr id="9" name="Seta: Divisa 8">
            <a:extLst>
              <a:ext uri="{FF2B5EF4-FFF2-40B4-BE49-F238E27FC236}">
                <a16:creationId xmlns:a16="http://schemas.microsoft.com/office/drawing/2014/main" id="{F477AAC9-E684-1595-29F4-5C96E3AEC686}"/>
              </a:ext>
            </a:extLst>
          </p:cNvPr>
          <p:cNvSpPr/>
          <p:nvPr/>
        </p:nvSpPr>
        <p:spPr>
          <a:xfrm>
            <a:off x="4178969" y="3935439"/>
            <a:ext cx="336884" cy="1090864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ysClr val="windowText" lastClr="000000"/>
              </a:solidFill>
            </a:endParaRPr>
          </a:p>
        </p:txBody>
      </p:sp>
      <p:sp>
        <p:nvSpPr>
          <p:cNvPr id="10" name="Seta: Divisa 9">
            <a:extLst>
              <a:ext uri="{FF2B5EF4-FFF2-40B4-BE49-F238E27FC236}">
                <a16:creationId xmlns:a16="http://schemas.microsoft.com/office/drawing/2014/main" id="{1BEF2404-E2C5-7A48-FB61-9053989818D1}"/>
              </a:ext>
            </a:extLst>
          </p:cNvPr>
          <p:cNvSpPr/>
          <p:nvPr/>
        </p:nvSpPr>
        <p:spPr>
          <a:xfrm>
            <a:off x="7620002" y="3935439"/>
            <a:ext cx="336884" cy="1090864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7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>
          <a:extLst>
            <a:ext uri="{FF2B5EF4-FFF2-40B4-BE49-F238E27FC236}">
              <a16:creationId xmlns:a16="http://schemas.microsoft.com/office/drawing/2014/main" id="{72C691A5-F035-FE4C-0E81-12595B122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>
            <a:extLst>
              <a:ext uri="{FF2B5EF4-FFF2-40B4-BE49-F238E27FC236}">
                <a16:creationId xmlns:a16="http://schemas.microsoft.com/office/drawing/2014/main" id="{56887F22-4BF4-4DED-CD24-78C341D905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Tecnologia - YOLOv8</a:t>
            </a:r>
            <a:endParaRPr dirty="0"/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60FFACF5-0E1E-0972-A557-77F10ACBB0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910987"/>
              </p:ext>
            </p:extLst>
          </p:nvPr>
        </p:nvGraphicFramePr>
        <p:xfrm>
          <a:off x="1140994" y="2181726"/>
          <a:ext cx="9910011" cy="4149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4B5C9354-2A2E-A0F9-8CFC-A4BCC1ADDDB2}"/>
              </a:ext>
            </a:extLst>
          </p:cNvPr>
          <p:cNvSpPr/>
          <p:nvPr/>
        </p:nvSpPr>
        <p:spPr>
          <a:xfrm>
            <a:off x="657725" y="1528887"/>
            <a:ext cx="10876548" cy="4073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>Por que escolhemos o YOLOv8?</a:t>
            </a:r>
          </a:p>
        </p:txBody>
      </p:sp>
    </p:spTree>
    <p:extLst>
      <p:ext uri="{BB962C8B-B14F-4D97-AF65-F5344CB8AC3E}">
        <p14:creationId xmlns:p14="http://schemas.microsoft.com/office/powerpoint/2010/main" val="400737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>
          <a:extLst>
            <a:ext uri="{FF2B5EF4-FFF2-40B4-BE49-F238E27FC236}">
              <a16:creationId xmlns:a16="http://schemas.microsoft.com/office/drawing/2014/main" id="{7DEEE85F-3D51-5D2E-2765-F3C0A05403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>
            <a:extLst>
              <a:ext uri="{FF2B5EF4-FFF2-40B4-BE49-F238E27FC236}">
                <a16:creationId xmlns:a16="http://schemas.microsoft.com/office/drawing/2014/main" id="{C3AC0333-8084-5057-262C-3908DB97FB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pt-BR" dirty="0"/>
              <a:t>Preparação dos Dados</a:t>
            </a:r>
            <a:endParaRPr dirty="0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E4405741-F558-26BB-BDE5-6BA52B2979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5090491"/>
              </p:ext>
            </p:extLst>
          </p:nvPr>
        </p:nvGraphicFramePr>
        <p:xfrm>
          <a:off x="1140994" y="2181726"/>
          <a:ext cx="9910011" cy="3147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619C93F-68BB-5C75-E685-281637A311B0}"/>
              </a:ext>
            </a:extLst>
          </p:cNvPr>
          <p:cNvSpPr/>
          <p:nvPr/>
        </p:nvSpPr>
        <p:spPr>
          <a:xfrm>
            <a:off x="657725" y="1528887"/>
            <a:ext cx="10876548" cy="407320"/>
          </a:xfrm>
          <a:prstGeom prst="roundRect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>De onde vieram as imagens?</a:t>
            </a:r>
          </a:p>
        </p:txBody>
      </p:sp>
    </p:spTree>
    <p:extLst>
      <p:ext uri="{BB962C8B-B14F-4D97-AF65-F5344CB8AC3E}">
        <p14:creationId xmlns:p14="http://schemas.microsoft.com/office/powerpoint/2010/main" val="1112104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65503F-2CCF-71EE-FB8A-647379D5B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AA119E43-39DE-669E-EA41-C221A9ADE2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2028932"/>
              </p:ext>
            </p:extLst>
          </p:nvPr>
        </p:nvGraphicFramePr>
        <p:xfrm>
          <a:off x="643465" y="1526658"/>
          <a:ext cx="10905070" cy="4883208"/>
        </p:xfrm>
        <a:graphic>
          <a:graphicData uri="http://schemas.openxmlformats.org/drawingml/2006/table">
            <a:tbl>
              <a:tblPr/>
              <a:tblGrid>
                <a:gridCol w="1740894">
                  <a:extLst>
                    <a:ext uri="{9D8B030D-6E8A-4147-A177-3AD203B41FA5}">
                      <a16:colId xmlns:a16="http://schemas.microsoft.com/office/drawing/2014/main" val="2755612790"/>
                    </a:ext>
                  </a:extLst>
                </a:gridCol>
                <a:gridCol w="1864207">
                  <a:extLst>
                    <a:ext uri="{9D8B030D-6E8A-4147-A177-3AD203B41FA5}">
                      <a16:colId xmlns:a16="http://schemas.microsoft.com/office/drawing/2014/main" val="713451737"/>
                    </a:ext>
                  </a:extLst>
                </a:gridCol>
                <a:gridCol w="1740894">
                  <a:extLst>
                    <a:ext uri="{9D8B030D-6E8A-4147-A177-3AD203B41FA5}">
                      <a16:colId xmlns:a16="http://schemas.microsoft.com/office/drawing/2014/main" val="1596327317"/>
                    </a:ext>
                  </a:extLst>
                </a:gridCol>
                <a:gridCol w="1740894">
                  <a:extLst>
                    <a:ext uri="{9D8B030D-6E8A-4147-A177-3AD203B41FA5}">
                      <a16:colId xmlns:a16="http://schemas.microsoft.com/office/drawing/2014/main" val="4031511378"/>
                    </a:ext>
                  </a:extLst>
                </a:gridCol>
                <a:gridCol w="2077287">
                  <a:extLst>
                    <a:ext uri="{9D8B030D-6E8A-4147-A177-3AD203B41FA5}">
                      <a16:colId xmlns:a16="http://schemas.microsoft.com/office/drawing/2014/main" val="3503813870"/>
                    </a:ext>
                  </a:extLst>
                </a:gridCol>
                <a:gridCol w="1740894">
                  <a:extLst>
                    <a:ext uri="{9D8B030D-6E8A-4147-A177-3AD203B41FA5}">
                      <a16:colId xmlns:a16="http://schemas.microsoft.com/office/drawing/2014/main" val="1917446627"/>
                    </a:ext>
                  </a:extLst>
                </a:gridCol>
              </a:tblGrid>
              <a:tr h="61040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Época</a:t>
                      </a:r>
                      <a:endParaRPr lang="pt-BR" sz="5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Precisão</a:t>
                      </a:r>
                      <a:endParaRPr lang="pt-BR" sz="5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Recall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mAP50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mAP50-95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Loss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271968"/>
                  </a:ext>
                </a:extLst>
              </a:tr>
              <a:tr h="61040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88.38%</a:t>
                      </a:r>
                      <a:endParaRPr lang="pt-BR" sz="5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12.20%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29.27%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17.26%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1,551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4692423"/>
                  </a:ext>
                </a:extLst>
              </a:tr>
              <a:tr h="61040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64.24%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54.64%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58.86%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31.46%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1,561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1707547"/>
                  </a:ext>
                </a:extLst>
              </a:tr>
              <a:tr h="61040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70.12%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64.12%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73.83%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42.30%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1,512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5191506"/>
                  </a:ext>
                </a:extLst>
              </a:tr>
              <a:tr h="61040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72.77%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74.54%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79.33%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48.02%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1,414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2503396"/>
                  </a:ext>
                </a:extLst>
              </a:tr>
              <a:tr h="61040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77.99%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72.68%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80.71%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51.38%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1,356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8098661"/>
                  </a:ext>
                </a:extLst>
              </a:tr>
              <a:tr h="61040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  <a:endParaRPr lang="pt-BR" sz="5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80.82%</a:t>
                      </a:r>
                      <a:endParaRPr lang="pt-BR" sz="5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75.33%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82.64%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52.58%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1,315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1362165"/>
                  </a:ext>
                </a:extLst>
              </a:tr>
              <a:tr h="61040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80.57%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73.68%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81.99%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53.02%</a:t>
                      </a:r>
                      <a:endParaRPr lang="pt-BR" sz="5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pt-BR" sz="3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1,283</a:t>
                      </a:r>
                      <a:endParaRPr lang="pt-BR" sz="5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7201" marR="27201" marT="2720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452500"/>
                  </a:ext>
                </a:extLst>
              </a:tr>
            </a:tbl>
          </a:graphicData>
        </a:graphic>
      </p:graphicFrame>
      <p:sp>
        <p:nvSpPr>
          <p:cNvPr id="2" name="Google Shape;103;p4">
            <a:extLst>
              <a:ext uri="{FF2B5EF4-FFF2-40B4-BE49-F238E27FC236}">
                <a16:creationId xmlns:a16="http://schemas.microsoft.com/office/drawing/2014/main" id="{586B686E-A7DE-B1CB-8886-D2CF4F040B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3465" y="20109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buSzPts val="4400"/>
            </a:pPr>
            <a:r>
              <a:rPr lang="pt-BR" dirty="0"/>
              <a:t>Resultados do Modelo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6451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B4723654-96DE-6F95-E2F3-15BA7A7BE71E}"/>
              </a:ext>
            </a:extLst>
          </p:cNvPr>
          <p:cNvGraphicFramePr/>
          <p:nvPr/>
        </p:nvGraphicFramePr>
        <p:xfrm>
          <a:off x="643467" y="643466"/>
          <a:ext cx="10905066" cy="5571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774465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